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84" r:id="rId17"/>
    <p:sldId id="285" r:id="rId18"/>
    <p:sldId id="286" r:id="rId19"/>
    <p:sldId id="287" r:id="rId20"/>
    <p:sldId id="289" r:id="rId21"/>
    <p:sldId id="288" r:id="rId22"/>
    <p:sldId id="291" r:id="rId23"/>
    <p:sldId id="290" r:id="rId24"/>
    <p:sldId id="292" r:id="rId25"/>
    <p:sldId id="293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x="12192000" cy="6858000"/>
  <p:notesSz cx="12192000" cy="6858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4441" autoAdjust="0"/>
  </p:normalViewPr>
  <p:slideViewPr>
    <p:cSldViewPr>
      <p:cViewPr varScale="1">
        <p:scale>
          <a:sx n="63" d="100"/>
          <a:sy n="63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C8E71-0185-4B68-AB0B-93310550D393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AC26E-BAC5-43FE-9582-318CE093D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3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C26E-BAC5-43FE-9582-318CE093DFC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8119869" y="0"/>
            <a:ext cx="4072129" cy="6858000"/>
          </a:xfrm>
          <a:custGeom>
            <a:avLst/>
            <a:gdLst/>
            <a:ahLst/>
            <a:cxnLst/>
            <a:rect l="0" t="0" r="0" b="0"/>
            <a:pathLst>
              <a:path w="4072129" h="6858000">
                <a:moveTo>
                  <a:pt x="0" y="0"/>
                </a:moveTo>
                <a:lnTo>
                  <a:pt x="4072129" y="0"/>
                </a:lnTo>
                <a:lnTo>
                  <a:pt x="40721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Rectangle 103"/>
          <p:cNvSpPr/>
          <p:nvPr/>
        </p:nvSpPr>
        <p:spPr>
          <a:xfrm>
            <a:off x="3016521" y="1980896"/>
            <a:ext cx="4891506" cy="267340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324100"/>
            <a:r>
              <a:rPr lang="en-US" sz="6000" b="0" i="0" spc="-131" baseline="0" dirty="0">
                <a:solidFill>
                  <a:srgbClr val="FFFFFF"/>
                </a:solidFill>
                <a:latin typeface="Arial"/>
              </a:rPr>
              <a:t>С</a:t>
            </a:r>
            <a:r>
              <a:rPr lang="en-US" sz="6000" b="0" i="0" spc="0" baseline="0" dirty="0">
                <a:solidFill>
                  <a:srgbClr val="FFFFFF"/>
                </a:solidFill>
                <a:latin typeface="Arial"/>
              </a:rPr>
              <a:t>ОЮЗ </a:t>
            </a:r>
          </a:p>
          <a:p>
            <a:pPr marL="0">
              <a:lnSpc>
                <a:spcPts val="6504"/>
              </a:lnSpc>
            </a:pPr>
            <a:r>
              <a:rPr lang="en-US" sz="6000" b="0" i="0" spc="0" baseline="0" dirty="0">
                <a:solidFill>
                  <a:srgbClr val="FFFFFF"/>
                </a:solidFill>
                <a:latin typeface="Arial"/>
              </a:rPr>
              <a:t>РИЕЛ</a:t>
            </a:r>
            <a:r>
              <a:rPr lang="en-US" sz="6000" b="0" i="0" spc="-265" baseline="0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6000" b="0" i="0" spc="0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en-US" sz="6000" b="0" i="0" spc="-127" baseline="0" dirty="0">
                <a:solidFill>
                  <a:srgbClr val="FFFFFF"/>
                </a:solidFill>
                <a:latin typeface="Arial"/>
              </a:rPr>
              <a:t>Р</a:t>
            </a:r>
            <a:r>
              <a:rPr lang="en-US" sz="6000" b="0" i="0" spc="0" baseline="0" dirty="0">
                <a:solidFill>
                  <a:srgbClr val="FFFFFF"/>
                </a:solidFill>
                <a:latin typeface="Arial"/>
              </a:rPr>
              <a:t>ОВ </a:t>
            </a:r>
          </a:p>
          <a:p>
            <a:pPr marL="688975">
              <a:lnSpc>
                <a:spcPts val="6504"/>
              </a:lnSpc>
            </a:pPr>
            <a:r>
              <a:rPr lang="en-US" sz="6000" b="0" i="0" spc="-136" baseline="0" dirty="0">
                <a:solidFill>
                  <a:srgbClr val="FFFFFF"/>
                </a:solidFill>
                <a:latin typeface="Arial"/>
              </a:rPr>
              <a:t>Б</a:t>
            </a:r>
            <a:r>
              <a:rPr lang="en-US" sz="6000" b="0" i="0" spc="0" baseline="0" dirty="0">
                <a:solidFill>
                  <a:srgbClr val="FFFFFF"/>
                </a:solidFill>
                <a:latin typeface="Arial"/>
              </a:rPr>
              <a:t>АРН</a:t>
            </a:r>
            <a:r>
              <a:rPr lang="en-US" sz="6000" b="0" i="0" spc="-262" baseline="0" dirty="0">
                <a:solidFill>
                  <a:srgbClr val="FFFFFF"/>
                </a:solidFill>
                <a:latin typeface="Arial"/>
              </a:rPr>
              <a:t>А</a:t>
            </a:r>
            <a:r>
              <a:rPr lang="en-US" sz="6000" b="0" i="0" spc="-196" baseline="0" dirty="0">
                <a:solidFill>
                  <a:srgbClr val="FFFFFF"/>
                </a:solidFill>
                <a:latin typeface="Arial"/>
              </a:rPr>
              <a:t>У</a:t>
            </a:r>
            <a:r>
              <a:rPr lang="en-US" sz="6000" b="0" i="0" spc="0" baseline="0" dirty="0">
                <a:solidFill>
                  <a:srgbClr val="FFFFFF"/>
                </a:solidFill>
                <a:latin typeface="Arial"/>
              </a:rPr>
              <a:t>ЛА</a:t>
            </a:r>
          </a:p>
        </p:txBody>
      </p:sp>
      <p:sp>
        <p:nvSpPr>
          <p:cNvPr id="104" name="Rectangle 104"/>
          <p:cNvSpPr/>
          <p:nvPr/>
        </p:nvSpPr>
        <p:spPr>
          <a:xfrm>
            <a:off x="8546010" y="2618131"/>
            <a:ext cx="2395981" cy="11420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solidFill>
                  <a:srgbClr val="FFFFFF"/>
                </a:solidFill>
                <a:latin typeface="Arial"/>
              </a:rPr>
              <a:t>РЕШЕНИЯ</a:t>
            </a:r>
          </a:p>
          <a:p>
            <a:pPr marL="0">
              <a:lnSpc>
                <a:spcPts val="3216"/>
              </a:lnSpc>
            </a:pPr>
            <a:r>
              <a:rPr lang="en-US" sz="1999" b="0" i="0" spc="-68" baseline="0" dirty="0">
                <a:solidFill>
                  <a:srgbClr val="FFFFFF"/>
                </a:solidFill>
                <a:latin typeface="Arial"/>
              </a:rPr>
              <a:t>С</a:t>
            </a:r>
            <a:r>
              <a:rPr lang="en-US" sz="1999" b="0" i="0" spc="0" baseline="0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1999" b="0" i="0" spc="-134" baseline="0" dirty="0">
                <a:solidFill>
                  <a:srgbClr val="FFFFFF"/>
                </a:solidFill>
                <a:latin typeface="Arial"/>
              </a:rPr>
              <a:t>Р</a:t>
            </a:r>
            <a:r>
              <a:rPr lang="en-US" sz="1999" b="0" i="0" spc="-159" baseline="0" dirty="0">
                <a:solidFill>
                  <a:srgbClr val="FFFFFF"/>
                </a:solidFill>
                <a:latin typeface="Arial"/>
              </a:rPr>
              <a:t>А</a:t>
            </a:r>
            <a:r>
              <a:rPr lang="en-US" sz="1999" b="0" i="0" spc="0" baseline="0" dirty="0">
                <a:solidFill>
                  <a:srgbClr val="FFFFFF"/>
                </a:solidFill>
                <a:latin typeface="Arial"/>
              </a:rPr>
              <a:t>ТЕГИЧЕС</a:t>
            </a:r>
            <a:r>
              <a:rPr lang="en-US" sz="1999" b="0" i="0" spc="-29" baseline="0" dirty="0">
                <a:solidFill>
                  <a:srgbClr val="FFFFFF"/>
                </a:solidFill>
                <a:latin typeface="Arial"/>
              </a:rPr>
              <a:t>К</a:t>
            </a:r>
            <a:r>
              <a:rPr lang="en-US" sz="1999" b="0" i="0" spc="0" baseline="0" dirty="0">
                <a:solidFill>
                  <a:srgbClr val="FFFFFF"/>
                </a:solidFill>
                <a:latin typeface="Arial"/>
              </a:rPr>
              <a:t>ОЙ </a:t>
            </a:r>
          </a:p>
          <a:p>
            <a:pPr marL="0">
              <a:lnSpc>
                <a:spcPts val="3095"/>
              </a:lnSpc>
            </a:pPr>
            <a:r>
              <a:rPr lang="en-US" sz="1999" b="0" i="0" spc="0" baseline="0" dirty="0">
                <a:solidFill>
                  <a:srgbClr val="FFFFFF"/>
                </a:solidFill>
                <a:latin typeface="Arial"/>
              </a:rPr>
              <a:t>СЕССИИ </a:t>
            </a:r>
          </a:p>
        </p:txBody>
      </p:sp>
      <p:sp>
        <p:nvSpPr>
          <p:cNvPr id="105" name="Rectangle 105"/>
          <p:cNvSpPr/>
          <p:nvPr/>
        </p:nvSpPr>
        <p:spPr>
          <a:xfrm>
            <a:off x="8546010" y="3825139"/>
            <a:ext cx="565124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solidFill>
                  <a:srgbClr val="FFFFFF"/>
                </a:solidFill>
                <a:latin typeface="Arial"/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Freeform 1091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2" name="Freeform 109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3" name="Freeform 1093"/>
          <p:cNvSpPr/>
          <p:nvPr/>
        </p:nvSpPr>
        <p:spPr>
          <a:xfrm>
            <a:off x="8119869" y="0"/>
            <a:ext cx="4072129" cy="6858000"/>
          </a:xfrm>
          <a:custGeom>
            <a:avLst/>
            <a:gdLst/>
            <a:ahLst/>
            <a:cxnLst/>
            <a:rect l="0" t="0" r="0" b="0"/>
            <a:pathLst>
              <a:path w="4072129" h="6858000">
                <a:moveTo>
                  <a:pt x="0" y="0"/>
                </a:moveTo>
                <a:lnTo>
                  <a:pt x="4072129" y="0"/>
                </a:lnTo>
                <a:lnTo>
                  <a:pt x="40721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4" name="Rectangle 1094"/>
          <p:cNvSpPr/>
          <p:nvPr/>
        </p:nvSpPr>
        <p:spPr>
          <a:xfrm>
            <a:off x="1467121" y="2461891"/>
            <a:ext cx="6426625" cy="2489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60587"/>
            <a:r>
              <a:rPr lang="en-US" sz="5599" b="0" i="0" spc="1543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ЧЕ</a:t>
            </a:r>
            <a:r>
              <a:rPr lang="en-US" sz="5599" b="0" i="0" spc="1547" baseline="0" dirty="0">
                <a:solidFill>
                  <a:srgbClr val="FFFFFF"/>
                </a:solidFill>
                <a:latin typeface="Arial"/>
              </a:rPr>
              <a:t>М</a:t>
            </a: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НАМ </a:t>
            </a:r>
          </a:p>
          <a:p>
            <a:pPr marL="3579812">
              <a:lnSpc>
                <a:spcPts val="6095"/>
              </a:lnSpc>
            </a:pPr>
            <a:r>
              <a:rPr lang="en-US" sz="5599" b="0" i="0" spc="-185" baseline="0" dirty="0">
                <a:solidFill>
                  <a:srgbClr val="FFFFFF"/>
                </a:solidFill>
                <a:latin typeface="Arial"/>
              </a:rPr>
              <a:t>В</a:t>
            </a: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АЖНО</a:t>
            </a:r>
          </a:p>
          <a:p>
            <a:pPr marL="0">
              <a:lnSpc>
                <a:spcPts val="6000"/>
              </a:lnSpc>
            </a:pP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ДО</a:t>
            </a:r>
            <a:r>
              <a:rPr lang="en-US" sz="5599" b="0" i="0" spc="-323" baseline="0" dirty="0">
                <a:solidFill>
                  <a:srgbClr val="FFFFFF"/>
                </a:solidFill>
                <a:latin typeface="Arial"/>
              </a:rPr>
              <a:t>Г</a:t>
            </a: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en-US" sz="5599" b="0" i="0" spc="-183" baseline="0" dirty="0">
                <a:solidFill>
                  <a:srgbClr val="FFFFFF"/>
                </a:solidFill>
                <a:latin typeface="Arial"/>
              </a:rPr>
              <a:t>В</a:t>
            </a: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ОРИТ</a:t>
            </a:r>
            <a:r>
              <a:rPr lang="en-US" sz="5599" b="0" i="0" spc="-121" baseline="0" dirty="0">
                <a:solidFill>
                  <a:srgbClr val="FFFFFF"/>
                </a:solidFill>
                <a:latin typeface="Arial"/>
              </a:rPr>
              <a:t>Ь</a:t>
            </a:r>
            <a:r>
              <a:rPr lang="en-US" sz="5599" b="0" i="0" spc="0" baseline="0" dirty="0">
                <a:solidFill>
                  <a:srgbClr val="FFFFFF"/>
                </a:solidFill>
                <a:latin typeface="Arial"/>
              </a:rPr>
              <a:t>СЯ?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Freeform 1185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6" name="Freeform 118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7" name="Freeform 1187"/>
          <p:cNvSpPr/>
          <p:nvPr/>
        </p:nvSpPr>
        <p:spPr>
          <a:xfrm>
            <a:off x="10088880" y="0"/>
            <a:ext cx="2103120" cy="6858000"/>
          </a:xfrm>
          <a:custGeom>
            <a:avLst/>
            <a:gdLst/>
            <a:ahLst/>
            <a:cxnLst/>
            <a:rect l="0" t="0" r="0" b="0"/>
            <a:pathLst>
              <a:path w="2103120" h="6858000">
                <a:moveTo>
                  <a:pt x="0" y="0"/>
                </a:moveTo>
                <a:lnTo>
                  <a:pt x="2103120" y="0"/>
                </a:lnTo>
                <a:lnTo>
                  <a:pt x="21031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8" name="Freeform 1188"/>
          <p:cNvSpPr/>
          <p:nvPr/>
        </p:nvSpPr>
        <p:spPr>
          <a:xfrm>
            <a:off x="8915400" y="2358914"/>
            <a:ext cx="2140172" cy="2140172"/>
          </a:xfrm>
          <a:custGeom>
            <a:avLst/>
            <a:gdLst/>
            <a:ahLst/>
            <a:cxnLst/>
            <a:rect l="0" t="0" r="0" b="0"/>
            <a:pathLst>
              <a:path w="2140172" h="2140172">
                <a:moveTo>
                  <a:pt x="0" y="1070085"/>
                </a:moveTo>
                <a:cubicBezTo>
                  <a:pt x="0" y="479093"/>
                  <a:pt x="479093" y="0"/>
                  <a:pt x="1070085" y="0"/>
                </a:cubicBezTo>
                <a:cubicBezTo>
                  <a:pt x="1661077" y="0"/>
                  <a:pt x="2140172" y="479093"/>
                  <a:pt x="2140172" y="1070085"/>
                </a:cubicBezTo>
                <a:cubicBezTo>
                  <a:pt x="2140172" y="1661077"/>
                  <a:pt x="1661077" y="2140172"/>
                  <a:pt x="1070085" y="2140172"/>
                </a:cubicBezTo>
                <a:cubicBezTo>
                  <a:pt x="479093" y="2140172"/>
                  <a:pt x="0" y="1661077"/>
                  <a:pt x="0" y="107008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9" name="Freeform 1189"/>
          <p:cNvSpPr/>
          <p:nvPr/>
        </p:nvSpPr>
        <p:spPr>
          <a:xfrm flipV="1">
            <a:off x="8915400" y="2358914"/>
            <a:ext cx="2140172" cy="2140172"/>
          </a:xfrm>
          <a:custGeom>
            <a:avLst/>
            <a:gdLst/>
            <a:ahLst/>
            <a:cxnLst/>
            <a:rect l="0" t="0" r="0" b="0"/>
            <a:pathLst>
              <a:path w="2140172" h="2140172">
                <a:moveTo>
                  <a:pt x="0" y="1070086"/>
                </a:moveTo>
                <a:cubicBezTo>
                  <a:pt x="0" y="1661078"/>
                  <a:pt x="479093" y="2140172"/>
                  <a:pt x="1070086" y="2140172"/>
                </a:cubicBezTo>
                <a:cubicBezTo>
                  <a:pt x="1661078" y="2140172"/>
                  <a:pt x="2140172" y="1661078"/>
                  <a:pt x="2140172" y="1070086"/>
                </a:cubicBezTo>
                <a:cubicBezTo>
                  <a:pt x="2140172" y="479094"/>
                  <a:pt x="1661078" y="0"/>
                  <a:pt x="1070086" y="0"/>
                </a:cubicBezTo>
                <a:cubicBezTo>
                  <a:pt x="479093" y="0"/>
                  <a:pt x="0" y="479094"/>
                  <a:pt x="0" y="1070086"/>
                </a:cubicBezTo>
                <a:close/>
              </a:path>
            </a:pathLst>
          </a:custGeom>
          <a:noFill/>
          <a:ln w="2222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0" name="Picture 119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2223" y="2855976"/>
            <a:ext cx="1146047" cy="1146047"/>
          </a:xfrm>
          <a:prstGeom prst="rect">
            <a:avLst/>
          </a:prstGeom>
          <a:noFill/>
          <a:extLst/>
        </p:spPr>
      </p:pic>
      <p:sp>
        <p:nvSpPr>
          <p:cNvPr id="1191" name="Rectangle 1191"/>
          <p:cNvSpPr/>
          <p:nvPr/>
        </p:nvSpPr>
        <p:spPr>
          <a:xfrm>
            <a:off x="1227867" y="841635"/>
            <a:ext cx="5304463" cy="7490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="0" i="0" spc="0" baseline="0" dirty="0">
                <a:latin typeface="Arial"/>
              </a:rPr>
              <a:t>МИССИЯ = З</a:t>
            </a:r>
            <a:r>
              <a:rPr lang="en-US" sz="4399" b="0" i="0" spc="-345" baseline="0" dirty="0">
                <a:latin typeface="Arial"/>
              </a:rPr>
              <a:t>А</a:t>
            </a:r>
            <a:r>
              <a:rPr lang="en-US" sz="4399" b="0" i="0" spc="0" baseline="0" dirty="0">
                <a:latin typeface="Arial"/>
              </a:rPr>
              <a:t>ЧЕМ?</a:t>
            </a:r>
          </a:p>
        </p:txBody>
      </p:sp>
      <p:sp>
        <p:nvSpPr>
          <p:cNvPr id="1192" name="Rectangle 1192"/>
          <p:cNvSpPr/>
          <p:nvPr/>
        </p:nvSpPr>
        <p:spPr>
          <a:xfrm>
            <a:off x="1227868" y="2432792"/>
            <a:ext cx="5845731" cy="30481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Arial"/>
              </a:rPr>
              <a:t>Э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о сформ</a:t>
            </a:r>
            <a:r>
              <a:rPr lang="en-US" sz="2400" b="0" i="0" spc="-49" baseline="0" dirty="0">
                <a:latin typeface="Arial"/>
              </a:rPr>
              <a:t>у</a:t>
            </a:r>
            <a:r>
              <a:rPr lang="en-US" sz="2400" b="0" i="0" spc="0" baseline="0" dirty="0">
                <a:latin typeface="Arial"/>
              </a:rPr>
              <a:t>лиро</a:t>
            </a:r>
            <a:r>
              <a:rPr lang="en-US" sz="2400" b="0" i="0" spc="-24" baseline="0" dirty="0">
                <a:latin typeface="Arial"/>
              </a:rPr>
              <a:t>в</a:t>
            </a:r>
            <a:r>
              <a:rPr lang="en-US" sz="2400" b="0" i="0" spc="0" baseline="0" dirty="0">
                <a:latin typeface="Arial"/>
              </a:rPr>
              <a:t>анное ут</a:t>
            </a:r>
            <a:r>
              <a:rPr lang="en-US" sz="2400" b="0" i="0" spc="-24" baseline="0" dirty="0">
                <a:latin typeface="Arial"/>
              </a:rPr>
              <a:t>в</a:t>
            </a:r>
            <a:r>
              <a:rPr lang="en-US" sz="2400" b="0" i="0" spc="0" baseline="0" dirty="0">
                <a:latin typeface="Arial"/>
              </a:rPr>
              <a:t>ерждение </a:t>
            </a:r>
          </a:p>
          <a:p>
            <a:pPr marL="0">
              <a:lnSpc>
                <a:spcPts val="2592"/>
              </a:lnSpc>
            </a:pPr>
            <a:r>
              <a:rPr lang="en-US" sz="2400" b="0" i="0" spc="-46" baseline="0" dirty="0">
                <a:latin typeface="Arial"/>
              </a:rPr>
              <a:t>о</a:t>
            </a:r>
            <a:r>
              <a:rPr lang="en-US" sz="2400" b="0" i="0" spc="0" baseline="0" dirty="0">
                <a:latin typeface="Arial"/>
              </a:rPr>
              <a:t>тноси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-84" baseline="0" dirty="0">
                <a:latin typeface="Arial"/>
              </a:rPr>
              <a:t>е</a:t>
            </a:r>
            <a:r>
              <a:rPr lang="en-US" sz="2400" b="0" i="0" spc="0" baseline="0" dirty="0">
                <a:latin typeface="Arial"/>
              </a:rPr>
              <a:t>льно 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о</a:t>
            </a:r>
            <a:r>
              <a:rPr lang="en-US" sz="2400" b="0" i="0" spc="-51" baseline="0" dirty="0">
                <a:latin typeface="Arial"/>
              </a:rPr>
              <a:t>г</a:t>
            </a:r>
            <a:r>
              <a:rPr lang="en-US" sz="2400" b="0" i="0" spc="0" baseline="0" dirty="0">
                <a:latin typeface="Arial"/>
              </a:rPr>
              <a:t>о, 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ДЛЯ ЧЕ</a:t>
            </a:r>
            <a:r>
              <a:rPr lang="en-US" sz="2400" b="0" i="0" spc="-34" baseline="0" dirty="0">
                <a:solidFill>
                  <a:srgbClr val="C00000"/>
                </a:solidFill>
                <a:latin typeface="Arial"/>
              </a:rPr>
              <a:t>Г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О ИЛИ ПО 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КАКОЙ ПРИЧИНЕ </a:t>
            </a:r>
            <a:r>
              <a:rPr lang="en-US" sz="2400" b="0" i="0" spc="-32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УЩЕ</a:t>
            </a:r>
            <a:r>
              <a:rPr lang="en-US" sz="2400" b="0" i="0" spc="-59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Т</a:t>
            </a:r>
            <a:r>
              <a:rPr lang="en-US" sz="2400" b="0" i="0" spc="-95" baseline="0" dirty="0">
                <a:solidFill>
                  <a:srgbClr val="C00000"/>
                </a:solidFill>
                <a:latin typeface="Arial"/>
              </a:rPr>
              <a:t>В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УЕТ </a:t>
            </a:r>
          </a:p>
          <a:p>
            <a:pPr marL="0">
              <a:lnSpc>
                <a:spcPts val="2616"/>
              </a:lnSpc>
            </a:pP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ОР</a:t>
            </a:r>
            <a:r>
              <a:rPr lang="en-US" sz="2400" b="0" i="0" spc="-148" baseline="0" dirty="0">
                <a:solidFill>
                  <a:srgbClr val="C00000"/>
                </a:solidFill>
                <a:latin typeface="Arial"/>
              </a:rPr>
              <a:t>Г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АНИЗАЦИЯ</a:t>
            </a:r>
            <a:r>
              <a:rPr lang="en-US" sz="2400" b="0" i="0" spc="0" baseline="0" dirty="0">
                <a:latin typeface="Arial"/>
              </a:rPr>
              <a:t>, </a:t>
            </a:r>
            <a:r>
              <a:rPr lang="en-US" sz="2400" b="0" i="0" spc="-261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. е. миссия </a:t>
            </a:r>
            <a:r>
              <a:rPr lang="en-US" sz="2400" b="0" i="0" spc="665" baseline="0" dirty="0">
                <a:latin typeface="Arial"/>
              </a:rPr>
              <a:t>–</a:t>
            </a:r>
            <a:r>
              <a:rPr lang="en-US" sz="2400" b="0" i="0" spc="-48" baseline="0" dirty="0">
                <a:latin typeface="Arial"/>
              </a:rPr>
              <a:t>э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о </a:t>
            </a:r>
          </a:p>
          <a:p>
            <a:pPr marL="0">
              <a:lnSpc>
                <a:spcPts val="2591"/>
              </a:lnSpc>
            </a:pP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УТВЕ</a:t>
            </a:r>
            <a:r>
              <a:rPr lang="en-US" sz="2400" b="0" i="0" spc="-26" baseline="0" dirty="0">
                <a:solidFill>
                  <a:srgbClr val="C00000"/>
                </a:solidFill>
                <a:latin typeface="Arial"/>
              </a:rPr>
              <a:t>Р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ЖДЕНИЕ, </a:t>
            </a:r>
            <a:r>
              <a:rPr lang="en-US" sz="2400" b="0" i="0" spc="-214" baseline="0" dirty="0">
                <a:solidFill>
                  <a:srgbClr val="C00000"/>
                </a:solidFill>
                <a:latin typeface="Arial"/>
              </a:rPr>
              <a:t>Р</a:t>
            </a:r>
            <a:r>
              <a:rPr lang="en-US" sz="2400" b="0" i="0" spc="-58" baseline="0" dirty="0">
                <a:solidFill>
                  <a:srgbClr val="C00000"/>
                </a:solidFill>
                <a:latin typeface="Arial"/>
              </a:rPr>
              <a:t>А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СКРЫ</a:t>
            </a:r>
            <a:r>
              <a:rPr lang="en-US" sz="2400" b="0" i="0" spc="-120" baseline="0" dirty="0">
                <a:solidFill>
                  <a:srgbClr val="C00000"/>
                </a:solidFill>
                <a:latin typeface="Arial"/>
              </a:rPr>
              <a:t>В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АЮЩЕЕ </a:t>
            </a:r>
          </a:p>
          <a:p>
            <a:pPr marL="0">
              <a:lnSpc>
                <a:spcPts val="2592"/>
              </a:lnSpc>
            </a:pPr>
            <a:r>
              <a:rPr lang="en-US" sz="2400" b="0" i="0" spc="-32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МЫ</a:t>
            </a:r>
            <a:r>
              <a:rPr lang="en-US" sz="2400" b="0" i="0" spc="-56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Л </a:t>
            </a:r>
            <a:r>
              <a:rPr lang="en-US" sz="2400" b="0" i="0" spc="-32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УЩЕ</a:t>
            </a:r>
            <a:r>
              <a:rPr lang="en-US" sz="2400" b="0" i="0" spc="-56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Т</a:t>
            </a:r>
            <a:r>
              <a:rPr lang="en-US" sz="2400" b="0" i="0" spc="-56" baseline="0" dirty="0">
                <a:solidFill>
                  <a:srgbClr val="C00000"/>
                </a:solidFill>
                <a:latin typeface="Arial"/>
              </a:rPr>
              <a:t>В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О</a:t>
            </a:r>
            <a:r>
              <a:rPr lang="en-US" sz="2400" b="0" i="0" spc="-119" baseline="0" dirty="0">
                <a:solidFill>
                  <a:srgbClr val="C00000"/>
                </a:solidFill>
                <a:latin typeface="Arial"/>
              </a:rPr>
              <a:t>В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АНИЯ </a:t>
            </a:r>
          </a:p>
          <a:p>
            <a:pPr marL="0">
              <a:lnSpc>
                <a:spcPts val="2616"/>
              </a:lnSpc>
            </a:pP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ОР</a:t>
            </a:r>
            <a:r>
              <a:rPr lang="en-US" sz="2400" b="0" i="0" spc="-148" baseline="0" dirty="0">
                <a:solidFill>
                  <a:srgbClr val="C00000"/>
                </a:solidFill>
                <a:latin typeface="Arial"/>
              </a:rPr>
              <a:t>Г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АНИЗАЦИИ</a:t>
            </a:r>
            <a:r>
              <a:rPr lang="en-US" sz="2400" b="0" i="0" spc="0" baseline="0" dirty="0">
                <a:latin typeface="Arial"/>
              </a:rPr>
              <a:t>, в к</a:t>
            </a:r>
            <a:r>
              <a:rPr lang="en-US" sz="2400" b="0" i="0" spc="-46" baseline="0" dirty="0">
                <a:latin typeface="Arial"/>
              </a:rPr>
              <a:t>о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ором проя</a:t>
            </a:r>
            <a:r>
              <a:rPr lang="en-US" sz="2400" b="0" i="0" spc="-49" baseline="0" dirty="0">
                <a:latin typeface="Arial"/>
              </a:rPr>
              <a:t>в</a:t>
            </a:r>
            <a:r>
              <a:rPr lang="en-US" sz="2400" b="0" i="0" spc="0" baseline="0" dirty="0">
                <a:latin typeface="Arial"/>
              </a:rPr>
              <a:t>ля</a:t>
            </a:r>
            <a:r>
              <a:rPr lang="en-US" sz="2400" b="0" i="0" spc="-84" baseline="0" dirty="0">
                <a:latin typeface="Arial"/>
              </a:rPr>
              <a:t>е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ся </a:t>
            </a:r>
          </a:p>
          <a:p>
            <a:pPr marL="0">
              <a:lnSpc>
                <a:spcPts val="2591"/>
              </a:lnSpc>
            </a:pPr>
            <a:r>
              <a:rPr lang="en-US" sz="2400" b="0" i="0" spc="-46" baseline="0" dirty="0">
                <a:latin typeface="Arial"/>
              </a:rPr>
              <a:t>о</a:t>
            </a:r>
            <a:r>
              <a:rPr lang="en-US" sz="2400" b="0" i="0" spc="-49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личие данной ор</a:t>
            </a:r>
            <a:r>
              <a:rPr lang="en-US" sz="2400" b="0" i="0" spc="-51" baseline="0" dirty="0">
                <a:latin typeface="Arial"/>
              </a:rPr>
              <a:t>г</a:t>
            </a:r>
            <a:r>
              <a:rPr lang="en-US" sz="2400" b="0" i="0" spc="0" baseline="0" dirty="0">
                <a:latin typeface="Arial"/>
              </a:rPr>
              <a:t>анизации </a:t>
            </a:r>
            <a:r>
              <a:rPr lang="en-US" sz="2400" b="0" i="0" spc="-46" baseline="0" dirty="0">
                <a:latin typeface="Arial"/>
              </a:rPr>
              <a:t>о</a:t>
            </a:r>
            <a:r>
              <a:rPr lang="en-US" sz="2400" b="0" i="0" spc="0" baseline="0" dirty="0">
                <a:latin typeface="Arial"/>
              </a:rPr>
              <a:t>т ей 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>
                <a:latin typeface="Arial"/>
              </a:rPr>
              <a:t>п</a:t>
            </a:r>
            <a:r>
              <a:rPr lang="en-US" sz="2400" b="0" i="0" spc="-46" baseline="0" dirty="0">
                <a:latin typeface="Arial"/>
              </a:rPr>
              <a:t>о</a:t>
            </a:r>
            <a:r>
              <a:rPr lang="en-US" sz="2400" b="0" i="0" spc="0" baseline="0" dirty="0">
                <a:latin typeface="Arial"/>
              </a:rPr>
              <a:t>добных.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Freeform 1193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4" name="Freeform 119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5" name="Freeform 1195"/>
          <p:cNvSpPr/>
          <p:nvPr/>
        </p:nvSpPr>
        <p:spPr>
          <a:xfrm>
            <a:off x="10088880" y="0"/>
            <a:ext cx="2103120" cy="6858000"/>
          </a:xfrm>
          <a:custGeom>
            <a:avLst/>
            <a:gdLst/>
            <a:ahLst/>
            <a:cxnLst/>
            <a:rect l="0" t="0" r="0" b="0"/>
            <a:pathLst>
              <a:path w="2103120" h="6858000">
                <a:moveTo>
                  <a:pt x="0" y="0"/>
                </a:moveTo>
                <a:lnTo>
                  <a:pt x="2103120" y="0"/>
                </a:lnTo>
                <a:lnTo>
                  <a:pt x="210312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6" name="Freeform 1196"/>
          <p:cNvSpPr/>
          <p:nvPr/>
        </p:nvSpPr>
        <p:spPr>
          <a:xfrm>
            <a:off x="8915400" y="2358914"/>
            <a:ext cx="2140172" cy="2140172"/>
          </a:xfrm>
          <a:custGeom>
            <a:avLst/>
            <a:gdLst/>
            <a:ahLst/>
            <a:cxnLst/>
            <a:rect l="0" t="0" r="0" b="0"/>
            <a:pathLst>
              <a:path w="2140172" h="2140172">
                <a:moveTo>
                  <a:pt x="0" y="1070085"/>
                </a:moveTo>
                <a:cubicBezTo>
                  <a:pt x="0" y="479093"/>
                  <a:pt x="479093" y="0"/>
                  <a:pt x="1070085" y="0"/>
                </a:cubicBezTo>
                <a:cubicBezTo>
                  <a:pt x="1661077" y="0"/>
                  <a:pt x="2140172" y="479093"/>
                  <a:pt x="2140172" y="1070085"/>
                </a:cubicBezTo>
                <a:cubicBezTo>
                  <a:pt x="2140172" y="1661077"/>
                  <a:pt x="1661077" y="2140172"/>
                  <a:pt x="1070085" y="2140172"/>
                </a:cubicBezTo>
                <a:cubicBezTo>
                  <a:pt x="479093" y="2140172"/>
                  <a:pt x="0" y="1661077"/>
                  <a:pt x="0" y="107008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7" name="Freeform 1197"/>
          <p:cNvSpPr/>
          <p:nvPr/>
        </p:nvSpPr>
        <p:spPr>
          <a:xfrm flipV="1">
            <a:off x="8915400" y="2358914"/>
            <a:ext cx="2140172" cy="2140172"/>
          </a:xfrm>
          <a:custGeom>
            <a:avLst/>
            <a:gdLst/>
            <a:ahLst/>
            <a:cxnLst/>
            <a:rect l="0" t="0" r="0" b="0"/>
            <a:pathLst>
              <a:path w="2140172" h="2140172">
                <a:moveTo>
                  <a:pt x="0" y="1070086"/>
                </a:moveTo>
                <a:cubicBezTo>
                  <a:pt x="0" y="1661078"/>
                  <a:pt x="479093" y="2140172"/>
                  <a:pt x="1070086" y="2140172"/>
                </a:cubicBezTo>
                <a:cubicBezTo>
                  <a:pt x="1661078" y="2140172"/>
                  <a:pt x="2140172" y="1661078"/>
                  <a:pt x="2140172" y="1070086"/>
                </a:cubicBezTo>
                <a:cubicBezTo>
                  <a:pt x="2140172" y="479094"/>
                  <a:pt x="1661078" y="0"/>
                  <a:pt x="1070086" y="0"/>
                </a:cubicBezTo>
                <a:cubicBezTo>
                  <a:pt x="479093" y="0"/>
                  <a:pt x="0" y="479094"/>
                  <a:pt x="0" y="1070086"/>
                </a:cubicBezTo>
                <a:close/>
              </a:path>
            </a:pathLst>
          </a:custGeom>
          <a:noFill/>
          <a:ln w="22225" cap="flat" cmpd="sng">
            <a:solidFill>
              <a:srgbClr val="C00000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98" name="Picture 119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12223" y="2855976"/>
            <a:ext cx="1146047" cy="1146047"/>
          </a:xfrm>
          <a:prstGeom prst="rect">
            <a:avLst/>
          </a:prstGeom>
          <a:noFill/>
          <a:extLst/>
        </p:spPr>
      </p:pic>
      <p:sp>
        <p:nvSpPr>
          <p:cNvPr id="1199" name="Rectangle 1199"/>
          <p:cNvSpPr/>
          <p:nvPr/>
        </p:nvSpPr>
        <p:spPr>
          <a:xfrm>
            <a:off x="1227867" y="841635"/>
            <a:ext cx="3881200" cy="7490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399" b="0" i="0" spc="0" baseline="0" dirty="0">
                <a:latin typeface="Arial"/>
              </a:rPr>
              <a:t>ЦЕЛЬ = К</a:t>
            </a:r>
            <a:r>
              <a:rPr lang="en-US" sz="4399" b="0" i="0" spc="-195" baseline="0" dirty="0">
                <a:latin typeface="Arial"/>
              </a:rPr>
              <a:t>У</a:t>
            </a:r>
            <a:r>
              <a:rPr lang="en-US" sz="4399" b="0" i="0" spc="0" baseline="0" dirty="0">
                <a:latin typeface="Arial"/>
              </a:rPr>
              <a:t>ДА?</a:t>
            </a:r>
          </a:p>
        </p:txBody>
      </p:sp>
      <p:sp>
        <p:nvSpPr>
          <p:cNvPr id="1200" name="Rectangle 1200"/>
          <p:cNvSpPr/>
          <p:nvPr/>
        </p:nvSpPr>
        <p:spPr>
          <a:xfrm>
            <a:off x="1227868" y="3255752"/>
            <a:ext cx="6183817" cy="13991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РЕ</a:t>
            </a:r>
            <a:r>
              <a:rPr lang="en-US" sz="2400" b="0" i="0" spc="-89" baseline="0" dirty="0">
                <a:solidFill>
                  <a:srgbClr val="C00000"/>
                </a:solidFill>
                <a:latin typeface="Arial"/>
              </a:rPr>
              <a:t>З</a:t>
            </a:r>
            <a:r>
              <a:rPr lang="en-US" sz="2400" b="0" i="0" spc="-91" baseline="0" dirty="0">
                <a:solidFill>
                  <a:srgbClr val="C00000"/>
                </a:solidFill>
                <a:latin typeface="Arial"/>
              </a:rPr>
              <a:t>У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Л</a:t>
            </a:r>
            <a:r>
              <a:rPr lang="en-US" sz="2400" b="0" i="0" spc="-238" baseline="0" dirty="0">
                <a:solidFill>
                  <a:srgbClr val="C00000"/>
                </a:solidFill>
                <a:latin typeface="Arial"/>
              </a:rPr>
              <a:t>Ь</a:t>
            </a:r>
            <a:r>
              <a:rPr lang="en-US" sz="2400" b="0" i="0" spc="-154" baseline="0" dirty="0">
                <a:solidFill>
                  <a:srgbClr val="C00000"/>
                </a:solidFill>
                <a:latin typeface="Arial"/>
              </a:rPr>
              <a:t>Т</a:t>
            </a:r>
            <a:r>
              <a:rPr lang="en-US" sz="2400" b="0" i="0" spc="-120" baseline="0" dirty="0">
                <a:solidFill>
                  <a:srgbClr val="C00000"/>
                </a:solidFill>
                <a:latin typeface="Arial"/>
              </a:rPr>
              <a:t>А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ТЫ</a:t>
            </a:r>
            <a:r>
              <a:rPr lang="en-US" sz="2400" b="0" i="0" spc="0" baseline="0" dirty="0">
                <a:latin typeface="Arial"/>
              </a:rPr>
              <a:t>, к</a:t>
            </a:r>
            <a:r>
              <a:rPr lang="en-US" sz="2400" b="0" i="0" spc="-46" baseline="0" dirty="0">
                <a:latin typeface="Arial"/>
              </a:rPr>
              <a:t>о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орых стреми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ся достичь </a:t>
            </a:r>
          </a:p>
          <a:p>
            <a:pPr marL="0">
              <a:lnSpc>
                <a:spcPts val="2591"/>
              </a:lnSpc>
            </a:pPr>
            <a:r>
              <a:rPr lang="en-US" sz="2400" b="0" i="0" spc="0" baseline="0" dirty="0">
                <a:latin typeface="Arial"/>
              </a:rPr>
              <a:t>ор</a:t>
            </a:r>
            <a:r>
              <a:rPr lang="en-US" sz="2400" b="0" i="0" spc="-52" baseline="0" dirty="0">
                <a:latin typeface="Arial"/>
              </a:rPr>
              <a:t>г</a:t>
            </a:r>
            <a:r>
              <a:rPr lang="en-US" sz="2400" b="0" i="0" spc="0" baseline="0" dirty="0">
                <a:latin typeface="Arial"/>
              </a:rPr>
              <a:t>анизация, и 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НА ДО</a:t>
            </a:r>
            <a:r>
              <a:rPr lang="en-US" sz="2400" b="0" i="0" spc="-57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ТИЖЕНИЕ 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КО</a:t>
            </a:r>
            <a:r>
              <a:rPr lang="en-US" sz="2400" b="0" i="0" spc="-54" baseline="0" dirty="0">
                <a:solidFill>
                  <a:srgbClr val="C00000"/>
                </a:solidFill>
                <a:latin typeface="Arial"/>
              </a:rPr>
              <a:t>Т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ОРЫХ Н</a:t>
            </a:r>
            <a:r>
              <a:rPr lang="en-US" sz="2400" b="0" i="0" spc="-32" baseline="0" dirty="0">
                <a:solidFill>
                  <a:srgbClr val="C00000"/>
                </a:solidFill>
                <a:latin typeface="Arial"/>
              </a:rPr>
              <a:t>А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П</a:t>
            </a:r>
            <a:r>
              <a:rPr lang="en-US" sz="2400" b="0" i="0" spc="-212" baseline="0" dirty="0">
                <a:solidFill>
                  <a:srgbClr val="C00000"/>
                </a:solidFill>
                <a:latin typeface="Arial"/>
              </a:rPr>
              <a:t>Р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А</a:t>
            </a:r>
            <a:r>
              <a:rPr lang="en-US" sz="2400" b="0" i="0" spc="-59" baseline="0" dirty="0">
                <a:solidFill>
                  <a:srgbClr val="C00000"/>
                </a:solidFill>
                <a:latin typeface="Arial"/>
              </a:rPr>
              <a:t>В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ЛЕНА ЕЕ </a:t>
            </a:r>
          </a:p>
          <a:p>
            <a:pPr marL="0">
              <a:lnSpc>
                <a:spcPts val="2616"/>
              </a:lnSpc>
            </a:pP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ДЕЯТЕЛЬНО</a:t>
            </a:r>
            <a:r>
              <a:rPr lang="en-US" sz="2400" b="0" i="0" spc="-58" baseline="0" dirty="0">
                <a:solidFill>
                  <a:srgbClr val="C00000"/>
                </a:solidFill>
                <a:latin typeface="Arial"/>
              </a:rPr>
              <a:t>С</a:t>
            </a:r>
            <a:r>
              <a:rPr lang="en-US" sz="2400" b="0" i="0" spc="0" baseline="0" dirty="0">
                <a:solidFill>
                  <a:srgbClr val="C00000"/>
                </a:solidFill>
                <a:latin typeface="Arial"/>
              </a:rPr>
              <a:t>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Freeform 1201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2" name="Freeform 120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3" name="Picture 120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5104" y="3026664"/>
            <a:ext cx="935736" cy="935736"/>
          </a:xfrm>
          <a:prstGeom prst="rect">
            <a:avLst/>
          </a:prstGeom>
          <a:noFill/>
          <a:extLst/>
        </p:spPr>
      </p:pic>
      <p:sp>
        <p:nvSpPr>
          <p:cNvPr id="1204" name="Freeform 1204"/>
          <p:cNvSpPr/>
          <p:nvPr/>
        </p:nvSpPr>
        <p:spPr>
          <a:xfrm flipV="1">
            <a:off x="1977179" y="3029174"/>
            <a:ext cx="932563" cy="932563"/>
          </a:xfrm>
          <a:custGeom>
            <a:avLst/>
            <a:gdLst/>
            <a:ahLst/>
            <a:cxnLst/>
            <a:rect l="0" t="0" r="0" b="0"/>
            <a:pathLst>
              <a:path w="932563" h="932563">
                <a:moveTo>
                  <a:pt x="0" y="932563"/>
                </a:moveTo>
                <a:lnTo>
                  <a:pt x="932563" y="932563"/>
                </a:lnTo>
                <a:lnTo>
                  <a:pt x="932563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5" name="Picture 120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455" y="3026664"/>
            <a:ext cx="935736" cy="935736"/>
          </a:xfrm>
          <a:prstGeom prst="rect">
            <a:avLst/>
          </a:prstGeom>
          <a:noFill/>
          <a:extLst/>
        </p:spPr>
      </p:pic>
      <p:sp>
        <p:nvSpPr>
          <p:cNvPr id="1206" name="Freeform 1206"/>
          <p:cNvSpPr/>
          <p:nvPr/>
        </p:nvSpPr>
        <p:spPr>
          <a:xfrm flipV="1">
            <a:off x="4412204" y="3029174"/>
            <a:ext cx="932563" cy="932563"/>
          </a:xfrm>
          <a:custGeom>
            <a:avLst/>
            <a:gdLst/>
            <a:ahLst/>
            <a:cxnLst/>
            <a:rect l="0" t="0" r="0" b="0"/>
            <a:pathLst>
              <a:path w="932563" h="932563">
                <a:moveTo>
                  <a:pt x="0" y="932563"/>
                </a:moveTo>
                <a:lnTo>
                  <a:pt x="932563" y="932563"/>
                </a:lnTo>
                <a:lnTo>
                  <a:pt x="932563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7" name="Picture 120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5807" y="3026664"/>
            <a:ext cx="935736" cy="935736"/>
          </a:xfrm>
          <a:prstGeom prst="rect">
            <a:avLst/>
          </a:prstGeom>
          <a:noFill/>
          <a:extLst/>
        </p:spPr>
      </p:pic>
      <p:sp>
        <p:nvSpPr>
          <p:cNvPr id="1208" name="Freeform 1208"/>
          <p:cNvSpPr/>
          <p:nvPr/>
        </p:nvSpPr>
        <p:spPr>
          <a:xfrm flipV="1">
            <a:off x="6847230" y="3029174"/>
            <a:ext cx="932563" cy="932563"/>
          </a:xfrm>
          <a:custGeom>
            <a:avLst/>
            <a:gdLst/>
            <a:ahLst/>
            <a:cxnLst/>
            <a:rect l="0" t="0" r="0" b="0"/>
            <a:pathLst>
              <a:path w="932563" h="932563">
                <a:moveTo>
                  <a:pt x="0" y="932563"/>
                </a:moveTo>
                <a:lnTo>
                  <a:pt x="932563" y="932563"/>
                </a:lnTo>
                <a:lnTo>
                  <a:pt x="932563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09" name="Picture 120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1159" y="3026664"/>
            <a:ext cx="935736" cy="935736"/>
          </a:xfrm>
          <a:prstGeom prst="rect">
            <a:avLst/>
          </a:prstGeom>
          <a:noFill/>
          <a:extLst/>
        </p:spPr>
      </p:pic>
      <p:sp>
        <p:nvSpPr>
          <p:cNvPr id="1210" name="Freeform 1210"/>
          <p:cNvSpPr/>
          <p:nvPr/>
        </p:nvSpPr>
        <p:spPr>
          <a:xfrm flipV="1">
            <a:off x="9282257" y="3029174"/>
            <a:ext cx="932563" cy="932563"/>
          </a:xfrm>
          <a:custGeom>
            <a:avLst/>
            <a:gdLst/>
            <a:ahLst/>
            <a:cxnLst/>
            <a:rect l="0" t="0" r="0" b="0"/>
            <a:pathLst>
              <a:path w="932563" h="932563">
                <a:moveTo>
                  <a:pt x="0" y="932563"/>
                </a:moveTo>
                <a:lnTo>
                  <a:pt x="932563" y="932563"/>
                </a:lnTo>
                <a:lnTo>
                  <a:pt x="932563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1" name="Rectangle 1211"/>
          <p:cNvSpPr/>
          <p:nvPr/>
        </p:nvSpPr>
        <p:spPr>
          <a:xfrm>
            <a:off x="929639" y="657576"/>
            <a:ext cx="6599450" cy="6128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-74" baseline="0" dirty="0">
                <a:latin typeface="Arial"/>
              </a:rPr>
              <a:t>С</a:t>
            </a:r>
            <a:r>
              <a:rPr lang="en-US" sz="3600" b="0" i="0" spc="0" baseline="0" dirty="0">
                <a:latin typeface="Arial"/>
              </a:rPr>
              <a:t>ОЮЗ_посл</a:t>
            </a:r>
            <a:r>
              <a:rPr lang="en-US" sz="3600" b="0" i="0" spc="997" baseline="0" dirty="0">
                <a:latin typeface="Arial"/>
              </a:rPr>
              <a:t>е</a:t>
            </a:r>
            <a:r>
              <a:rPr lang="en-US" sz="3600" b="0" i="0" spc="0" baseline="0" dirty="0">
                <a:latin typeface="Arial"/>
              </a:rPr>
              <a:t>опр</a:t>
            </a:r>
            <a:r>
              <a:rPr lang="en-US" sz="3600" b="0" i="0" spc="-76" baseline="0" dirty="0">
                <a:latin typeface="Arial"/>
              </a:rPr>
              <a:t>е</a:t>
            </a:r>
            <a:r>
              <a:rPr lang="en-US" sz="3600" b="0" i="0" spc="0" baseline="0" dirty="0">
                <a:latin typeface="Arial"/>
              </a:rPr>
              <a:t>д</a:t>
            </a:r>
            <a:r>
              <a:rPr lang="en-US" sz="3600" b="0" i="0" spc="-114" baseline="0" dirty="0">
                <a:latin typeface="Arial"/>
              </a:rPr>
              <a:t>е</a:t>
            </a:r>
            <a:r>
              <a:rPr lang="en-US" sz="3600" b="0" i="0" spc="0" baseline="0" dirty="0">
                <a:latin typeface="Arial"/>
              </a:rPr>
              <a:t>ления ЦА</a:t>
            </a:r>
          </a:p>
        </p:txBody>
      </p:sp>
      <p:sp>
        <p:nvSpPr>
          <p:cNvPr id="1212" name="Rectangle 1212"/>
          <p:cNvSpPr/>
          <p:nvPr/>
        </p:nvSpPr>
        <p:spPr>
          <a:xfrm>
            <a:off x="2351733" y="4209187"/>
            <a:ext cx="183387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С</a:t>
            </a:r>
          </a:p>
        </p:txBody>
      </p:sp>
      <p:sp>
        <p:nvSpPr>
          <p:cNvPr id="1213" name="Rectangle 1213"/>
          <p:cNvSpPr/>
          <p:nvPr/>
        </p:nvSpPr>
        <p:spPr>
          <a:xfrm>
            <a:off x="1575382" y="4602379"/>
            <a:ext cx="1877339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стр</a:t>
            </a:r>
            <a:r>
              <a:rPr lang="en-US" sz="1999" b="0" i="0" spc="-43" baseline="0" dirty="0">
                <a:latin typeface="Arial"/>
              </a:rPr>
              <a:t>а</a:t>
            </a:r>
            <a:r>
              <a:rPr lang="en-US" sz="1999" b="0" i="0" spc="-22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егическое </a:t>
            </a:r>
          </a:p>
        </p:txBody>
      </p:sp>
      <p:sp>
        <p:nvSpPr>
          <p:cNvPr id="1214" name="Rectangle 1214"/>
          <p:cNvSpPr/>
          <p:nvPr/>
        </p:nvSpPr>
        <p:spPr>
          <a:xfrm>
            <a:off x="4779710" y="4209187"/>
            <a:ext cx="197611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О</a:t>
            </a:r>
          </a:p>
        </p:txBody>
      </p:sp>
      <p:sp>
        <p:nvSpPr>
          <p:cNvPr id="1215" name="Rectangle 1215"/>
          <p:cNvSpPr/>
          <p:nvPr/>
        </p:nvSpPr>
        <p:spPr>
          <a:xfrm>
            <a:off x="4094609" y="4602379"/>
            <a:ext cx="1567789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о</a:t>
            </a:r>
            <a:r>
              <a:rPr lang="en-US" sz="1999" b="0" i="0" spc="-66" baseline="0" dirty="0">
                <a:latin typeface="Arial"/>
              </a:rPr>
              <a:t>б</a:t>
            </a:r>
            <a:r>
              <a:rPr lang="en-US" sz="1999" b="0" i="0" spc="0" baseline="0" dirty="0">
                <a:latin typeface="Arial"/>
              </a:rPr>
              <a:t>ъ</a:t>
            </a:r>
            <a:r>
              <a:rPr lang="en-US" sz="1999" b="0" i="0" spc="-43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динение</a:t>
            </a:r>
          </a:p>
        </p:txBody>
      </p:sp>
      <p:sp>
        <p:nvSpPr>
          <p:cNvPr id="1216" name="Rectangle 1216"/>
          <p:cNvSpPr/>
          <p:nvPr/>
        </p:nvSpPr>
        <p:spPr>
          <a:xfrm>
            <a:off x="7185209" y="4209187"/>
            <a:ext cx="256539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Ю</a:t>
            </a:r>
          </a:p>
        </p:txBody>
      </p:sp>
      <p:sp>
        <p:nvSpPr>
          <p:cNvPr id="1217" name="Rectangle 1217"/>
          <p:cNvSpPr/>
          <p:nvPr/>
        </p:nvSpPr>
        <p:spPr>
          <a:xfrm>
            <a:off x="6288272" y="4602379"/>
            <a:ext cx="2050540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юридических лиц</a:t>
            </a:r>
          </a:p>
        </p:txBody>
      </p:sp>
      <p:sp>
        <p:nvSpPr>
          <p:cNvPr id="1218" name="Rectangle 1218"/>
          <p:cNvSpPr/>
          <p:nvPr/>
        </p:nvSpPr>
        <p:spPr>
          <a:xfrm>
            <a:off x="9671829" y="4209187"/>
            <a:ext cx="153415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З</a:t>
            </a:r>
          </a:p>
        </p:txBody>
      </p:sp>
      <p:sp>
        <p:nvSpPr>
          <p:cNvPr id="1219" name="Rectangle 1219"/>
          <p:cNvSpPr/>
          <p:nvPr/>
        </p:nvSpPr>
        <p:spPr>
          <a:xfrm>
            <a:off x="8886080" y="4602379"/>
            <a:ext cx="1724888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как зак</a:t>
            </a:r>
            <a:r>
              <a:rPr lang="en-US" sz="1999" b="0" i="0" spc="-21" baseline="0" dirty="0">
                <a:latin typeface="Arial"/>
              </a:rPr>
              <a:t>а</a:t>
            </a:r>
            <a:r>
              <a:rPr lang="en-US" sz="1999" b="0" i="0" spc="-65" baseline="0" dirty="0">
                <a:latin typeface="Arial"/>
              </a:rPr>
              <a:t>з</a:t>
            </a:r>
            <a:r>
              <a:rPr lang="en-US" sz="1999" b="0" i="0" spc="0" baseline="0" dirty="0">
                <a:latin typeface="Arial"/>
              </a:rPr>
              <a:t>чиков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Freeform 1220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1" name="Freeform 122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2" name="Picture 122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111" y="475489"/>
            <a:ext cx="1514855" cy="1514855"/>
          </a:xfrm>
          <a:prstGeom prst="rect">
            <a:avLst/>
          </a:prstGeom>
          <a:noFill/>
          <a:extLst/>
        </p:spPr>
      </p:pic>
      <p:pic>
        <p:nvPicPr>
          <p:cNvPr id="1223" name="Picture 122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6031" y="475489"/>
            <a:ext cx="1514855" cy="1514855"/>
          </a:xfrm>
          <a:prstGeom prst="rect">
            <a:avLst/>
          </a:prstGeom>
          <a:noFill/>
          <a:extLst/>
        </p:spPr>
      </p:pic>
      <p:sp>
        <p:nvSpPr>
          <p:cNvPr id="1224" name="Rectangle 1224"/>
          <p:cNvSpPr/>
          <p:nvPr/>
        </p:nvSpPr>
        <p:spPr>
          <a:xfrm>
            <a:off x="2622740" y="2160240"/>
            <a:ext cx="1997826" cy="6128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latin typeface="Arial"/>
              </a:rPr>
              <a:t>Миссия: </a:t>
            </a:r>
          </a:p>
        </p:txBody>
      </p:sp>
      <p:sp>
        <p:nvSpPr>
          <p:cNvPr id="1225" name="Rectangle 1225"/>
          <p:cNvSpPr/>
          <p:nvPr/>
        </p:nvSpPr>
        <p:spPr>
          <a:xfrm>
            <a:off x="1397999" y="2968971"/>
            <a:ext cx="3774147" cy="530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Мы форми</a:t>
            </a:r>
            <a:r>
              <a:rPr lang="en-US" sz="1699" b="0" i="0" spc="-18" baseline="0" dirty="0">
                <a:latin typeface="Arial"/>
              </a:rPr>
              <a:t>ру</a:t>
            </a:r>
            <a:r>
              <a:rPr lang="en-US" sz="1699" b="0" i="0" spc="0" baseline="0" dirty="0">
                <a:latin typeface="Arial"/>
              </a:rPr>
              <a:t>ем эффективный рынок </a:t>
            </a:r>
          </a:p>
          <a:p>
            <a:pPr marL="0">
              <a:lnSpc>
                <a:spcPts val="1895"/>
              </a:lnSpc>
            </a:pPr>
            <a:r>
              <a:rPr lang="en-US" sz="1699" b="0" i="0" spc="0" baseline="0" dirty="0">
                <a:latin typeface="Arial"/>
              </a:rPr>
              <a:t>н</a:t>
            </a:r>
            <a:r>
              <a:rPr lang="en-US" sz="1699" b="0" i="0" spc="-37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движимости региона</a:t>
            </a:r>
          </a:p>
        </p:txBody>
      </p:sp>
      <p:sp>
        <p:nvSpPr>
          <p:cNvPr id="1226" name="Rectangle 1226"/>
          <p:cNvSpPr/>
          <p:nvPr/>
        </p:nvSpPr>
        <p:spPr>
          <a:xfrm>
            <a:off x="7975218" y="2160240"/>
            <a:ext cx="1317375" cy="6128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latin typeface="Arial"/>
              </a:rPr>
              <a:t>Цели:</a:t>
            </a:r>
          </a:p>
        </p:txBody>
      </p:sp>
      <p:sp>
        <p:nvSpPr>
          <p:cNvPr id="1227" name="Rectangle 1227"/>
          <p:cNvSpPr/>
          <p:nvPr/>
        </p:nvSpPr>
        <p:spPr>
          <a:xfrm>
            <a:off x="6474000" y="2968971"/>
            <a:ext cx="4289592" cy="1115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Формиро</a:t>
            </a:r>
            <a:r>
              <a:rPr lang="en-US" sz="1699" b="0" i="0" spc="-18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ание и р</a:t>
            </a:r>
            <a:r>
              <a:rPr lang="en-US" sz="1699" b="0" i="0" spc="-19" baseline="0" dirty="0">
                <a:latin typeface="Arial"/>
              </a:rPr>
              <a:t>а</a:t>
            </a:r>
            <a:r>
              <a:rPr lang="en-US" sz="1699" b="0" i="0" spc="0" baseline="0" dirty="0">
                <a:latin typeface="Arial"/>
              </a:rPr>
              <a:t>звитие к</a:t>
            </a:r>
            <a:r>
              <a:rPr lang="en-US" sz="1699" b="0" i="0" spc="-38" baseline="0" dirty="0">
                <a:latin typeface="Arial"/>
              </a:rPr>
              <a:t>у</a:t>
            </a:r>
            <a:r>
              <a:rPr lang="en-US" sz="1699" b="0" i="0" spc="0" baseline="0" dirty="0">
                <a:latin typeface="Arial"/>
              </a:rPr>
              <a:t>л</a:t>
            </a:r>
            <a:r>
              <a:rPr lang="en-US" sz="1699" b="0" i="0" spc="-133" baseline="0" dirty="0">
                <a:latin typeface="Arial"/>
              </a:rPr>
              <a:t>ь</a:t>
            </a:r>
            <a:r>
              <a:rPr lang="en-US" sz="1699" b="0" i="0" spc="0" baseline="0" dirty="0">
                <a:latin typeface="Arial"/>
              </a:rPr>
              <a:t>т</a:t>
            </a:r>
            <a:r>
              <a:rPr lang="en-US" sz="1699" b="0" i="0" spc="-19" baseline="0" dirty="0">
                <a:latin typeface="Arial"/>
              </a:rPr>
              <a:t>у</a:t>
            </a:r>
            <a:r>
              <a:rPr lang="en-US" sz="1699" b="0" i="0" spc="0" baseline="0" dirty="0">
                <a:latin typeface="Arial"/>
              </a:rPr>
              <a:t>ры </a:t>
            </a:r>
          </a:p>
          <a:p>
            <a:pPr marL="0">
              <a:lnSpc>
                <a:spcPts val="1895"/>
              </a:lnSpc>
            </a:pPr>
            <a:r>
              <a:rPr lang="en-US" sz="1699" b="0" i="0" spc="0" baseline="0" dirty="0">
                <a:latin typeface="Arial"/>
              </a:rPr>
              <a:t>п</a:t>
            </a:r>
            <a:r>
              <a:rPr lang="en-US" sz="1699" b="0" i="0" spc="-37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тр</a:t>
            </a:r>
            <a:r>
              <a:rPr lang="en-US" sz="1699" b="0" i="0" spc="-18" baseline="0" dirty="0">
                <a:latin typeface="Arial"/>
              </a:rPr>
              <a:t>е</a:t>
            </a:r>
            <a:r>
              <a:rPr lang="en-US" sz="1699" b="0" i="0" spc="-76" baseline="0" dirty="0">
                <a:latin typeface="Arial"/>
              </a:rPr>
              <a:t>б</a:t>
            </a:r>
            <a:r>
              <a:rPr lang="en-US" sz="1699" b="0" i="0" spc="0" baseline="0" dirty="0">
                <a:latin typeface="Arial"/>
              </a:rPr>
              <a:t>ления </a:t>
            </a:r>
            <a:r>
              <a:rPr lang="en-US" sz="1699" b="0" i="0" spc="-19" baseline="0" dirty="0">
                <a:latin typeface="Arial"/>
              </a:rPr>
              <a:t>у</a:t>
            </a:r>
            <a:r>
              <a:rPr lang="en-US" sz="1699" b="0" i="0" spc="0" baseline="0" dirty="0">
                <a:latin typeface="Arial"/>
              </a:rPr>
              <a:t>слуг ри</a:t>
            </a:r>
            <a:r>
              <a:rPr lang="en-US" sz="1699" b="0" i="0" spc="-55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л</a:t>
            </a:r>
            <a:r>
              <a:rPr lang="en-US" sz="1699" b="0" i="0" spc="-18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оров.</a:t>
            </a:r>
          </a:p>
          <a:p>
            <a:pPr marL="0">
              <a:lnSpc>
                <a:spcPts val="2712"/>
              </a:lnSpc>
            </a:pPr>
            <a:r>
              <a:rPr lang="en-US" sz="1699" b="0" i="0" spc="0" baseline="0" dirty="0">
                <a:latin typeface="Arial"/>
              </a:rPr>
              <a:t>О</a:t>
            </a:r>
            <a:r>
              <a:rPr lang="en-US" sz="1699" b="0" i="0" spc="-19" baseline="0" dirty="0">
                <a:latin typeface="Arial"/>
              </a:rPr>
              <a:t>б</a:t>
            </a:r>
            <a:r>
              <a:rPr lang="en-US" sz="1699" b="0" i="0" spc="0" baseline="0" dirty="0">
                <a:latin typeface="Arial"/>
              </a:rPr>
              <a:t>есп</a:t>
            </a:r>
            <a:r>
              <a:rPr lang="en-US" sz="1699" b="0" i="0" spc="-56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чение высоко</a:t>
            </a:r>
            <a:r>
              <a:rPr lang="en-US" sz="1699" b="0" i="0" spc="-37" baseline="0" dirty="0">
                <a:latin typeface="Arial"/>
              </a:rPr>
              <a:t>г</a:t>
            </a:r>
            <a:r>
              <a:rPr lang="en-US" sz="1699" b="0" i="0" spc="0" baseline="0" dirty="0">
                <a:latin typeface="Arial"/>
              </a:rPr>
              <a:t>о к</a:t>
            </a:r>
            <a:r>
              <a:rPr lang="en-US" sz="1699" b="0" i="0" spc="-36" baseline="0" dirty="0">
                <a:latin typeface="Arial"/>
              </a:rPr>
              <a:t>а</a:t>
            </a:r>
            <a:r>
              <a:rPr lang="en-US" sz="1699" b="0" i="0" spc="0" baseline="0" dirty="0">
                <a:latin typeface="Arial"/>
              </a:rPr>
              <a:t>чест</a:t>
            </a:r>
            <a:r>
              <a:rPr lang="en-US" sz="1699" b="0" i="0" spc="-18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а ок</a:t>
            </a:r>
            <a:r>
              <a:rPr lang="en-US" sz="1699" b="0" i="0" spc="-18" baseline="0" dirty="0">
                <a:latin typeface="Arial"/>
              </a:rPr>
              <a:t>а</a:t>
            </a:r>
            <a:r>
              <a:rPr lang="en-US" sz="1699" b="0" i="0" spc="0" baseline="0" dirty="0">
                <a:latin typeface="Arial"/>
              </a:rPr>
              <a:t>зания </a:t>
            </a:r>
          </a:p>
          <a:p>
            <a:pPr marL="0">
              <a:lnSpc>
                <a:spcPts val="1895"/>
              </a:lnSpc>
            </a:pPr>
            <a:r>
              <a:rPr lang="en-US" sz="1699" b="0" i="0" spc="0" baseline="0" dirty="0">
                <a:latin typeface="Arial"/>
              </a:rPr>
              <a:t>ри</a:t>
            </a:r>
            <a:r>
              <a:rPr lang="en-US" sz="1699" b="0" i="0" spc="-37" baseline="0" dirty="0">
                <a:latin typeface="Arial"/>
              </a:rPr>
              <a:t>э</a:t>
            </a:r>
            <a:r>
              <a:rPr lang="en-US" sz="1699" b="0" i="0" spc="0" baseline="0" dirty="0">
                <a:latin typeface="Arial"/>
              </a:rPr>
              <a:t>л</a:t>
            </a:r>
            <a:r>
              <a:rPr lang="en-US" sz="1699" b="0" i="0" spc="-19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ерских </a:t>
            </a:r>
            <a:r>
              <a:rPr lang="en-US" sz="1699" b="0" i="0" spc="-19" baseline="0" dirty="0">
                <a:latin typeface="Arial"/>
              </a:rPr>
              <a:t>у</a:t>
            </a:r>
            <a:r>
              <a:rPr lang="en-US" sz="1699" b="0" i="0" spc="0" baseline="0" dirty="0">
                <a:latin typeface="Arial"/>
              </a:rPr>
              <a:t>слу</a:t>
            </a:r>
            <a:r>
              <a:rPr lang="en-US" sz="1699" b="0" i="0" spc="-207" baseline="0" dirty="0">
                <a:latin typeface="Arial"/>
              </a:rPr>
              <a:t>г</a:t>
            </a:r>
            <a:r>
              <a:rPr lang="en-US" sz="1699" b="0" i="0" spc="0" baseline="0" dirty="0">
                <a:latin typeface="Arial"/>
              </a:rPr>
              <a:t>.</a:t>
            </a:r>
          </a:p>
        </p:txBody>
      </p:sp>
      <p:sp>
        <p:nvSpPr>
          <p:cNvPr id="1228" name="Rectangle 1228"/>
          <p:cNvSpPr/>
          <p:nvPr/>
        </p:nvSpPr>
        <p:spPr>
          <a:xfrm>
            <a:off x="6474000" y="4136355"/>
            <a:ext cx="4192953" cy="11153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-96" baseline="0" dirty="0">
                <a:latin typeface="Arial"/>
              </a:rPr>
              <a:t>Г</a:t>
            </a:r>
            <a:r>
              <a:rPr lang="en-US" sz="1699" b="0" i="0" spc="0" baseline="0" dirty="0">
                <a:latin typeface="Arial"/>
              </a:rPr>
              <a:t>арантия вы</a:t>
            </a:r>
            <a:r>
              <a:rPr lang="en-US" sz="1699" b="0" i="0" spc="-38" baseline="0" dirty="0">
                <a:latin typeface="Arial"/>
              </a:rPr>
              <a:t>г</a:t>
            </a:r>
            <a:r>
              <a:rPr lang="en-US" sz="1699" b="0" i="0" spc="-37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ды для участников </a:t>
            </a:r>
          </a:p>
          <a:p>
            <a:pPr marL="0">
              <a:lnSpc>
                <a:spcPts val="1919"/>
              </a:lnSpc>
            </a:pPr>
            <a:r>
              <a:rPr lang="en-US" sz="1699" b="0" i="0" spc="0" baseline="0" dirty="0">
                <a:latin typeface="Arial"/>
              </a:rPr>
              <a:t>сооб</a:t>
            </a:r>
            <a:r>
              <a:rPr lang="en-US" sz="1699" b="0" i="0" spc="-19" baseline="0" dirty="0">
                <a:latin typeface="Arial"/>
              </a:rPr>
              <a:t>щ</a:t>
            </a:r>
            <a:r>
              <a:rPr lang="en-US" sz="1699" b="0" i="0" spc="0" baseline="0" dirty="0">
                <a:latin typeface="Arial"/>
              </a:rPr>
              <a:t>ест</a:t>
            </a:r>
            <a:r>
              <a:rPr lang="en-US" sz="1699" b="0" i="0" spc="-18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а (и не </a:t>
            </a:r>
            <a:r>
              <a:rPr lang="en-US" sz="1699" b="0" i="0" spc="-19" baseline="0" dirty="0">
                <a:latin typeface="Arial"/>
              </a:rPr>
              <a:t>т</a:t>
            </a:r>
            <a:r>
              <a:rPr lang="en-US" sz="1699" b="0" i="0" spc="-37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лько экономической).</a:t>
            </a:r>
          </a:p>
          <a:p>
            <a:pPr marL="0">
              <a:lnSpc>
                <a:spcPts val="2688"/>
              </a:lnSpc>
            </a:pPr>
            <a:r>
              <a:rPr lang="en-US" sz="1699" b="0" i="0" spc="0" baseline="0" dirty="0">
                <a:latin typeface="Arial"/>
              </a:rPr>
              <a:t>Защи</a:t>
            </a:r>
            <a:r>
              <a:rPr lang="en-US" sz="1699" b="0" i="0" spc="-18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а экономических ин</a:t>
            </a:r>
            <a:r>
              <a:rPr lang="en-US" sz="1699" b="0" i="0" spc="-19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ересов </a:t>
            </a:r>
            <a:r>
              <a:rPr lang="en-US" sz="1699" b="0" i="0" spc="-18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с</a:t>
            </a:r>
            <a:r>
              <a:rPr lang="en-US" sz="1699" b="0" i="0" spc="-37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х </a:t>
            </a:r>
          </a:p>
          <a:p>
            <a:pPr marL="0">
              <a:lnSpc>
                <a:spcPts val="1896"/>
              </a:lnSpc>
            </a:pPr>
            <a:r>
              <a:rPr lang="en-US" sz="1699" b="0" i="0" spc="0" baseline="0" dirty="0">
                <a:latin typeface="Arial"/>
              </a:rPr>
              <a:t>членов СРБ.</a:t>
            </a:r>
          </a:p>
        </p:txBody>
      </p:sp>
      <p:sp>
        <p:nvSpPr>
          <p:cNvPr id="1229" name="Rectangle 1229"/>
          <p:cNvSpPr/>
          <p:nvPr/>
        </p:nvSpPr>
        <p:spPr>
          <a:xfrm>
            <a:off x="6474000" y="5306787"/>
            <a:ext cx="3190893" cy="530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Формиро</a:t>
            </a:r>
            <a:r>
              <a:rPr lang="en-US" sz="1699" b="0" i="0" spc="-18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ание площадки для </a:t>
            </a:r>
          </a:p>
          <a:p>
            <a:pPr marL="0">
              <a:lnSpc>
                <a:spcPts val="1895"/>
              </a:lnSpc>
            </a:pPr>
            <a:r>
              <a:rPr lang="en-US" sz="1699" b="0" i="0" spc="0" baseline="0" dirty="0">
                <a:latin typeface="Arial"/>
              </a:rPr>
              <a:t>пере</a:t>
            </a:r>
            <a:r>
              <a:rPr lang="en-US" sz="1699" b="0" i="0" spc="-38" baseline="0" dirty="0">
                <a:latin typeface="Arial"/>
              </a:rPr>
              <a:t>г</a:t>
            </a:r>
            <a:r>
              <a:rPr lang="en-US" sz="1699" b="0" i="0" spc="0" baseline="0" dirty="0">
                <a:latin typeface="Arial"/>
              </a:rPr>
              <a:t>о</a:t>
            </a:r>
            <a:r>
              <a:rPr lang="en-US" sz="1699" b="0" i="0" spc="-19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оров, к</a:t>
            </a:r>
            <a:r>
              <a:rPr lang="en-US" sz="1699" b="0" i="0" spc="-36" baseline="0" dirty="0">
                <a:latin typeface="Arial"/>
              </a:rPr>
              <a:t>о</a:t>
            </a:r>
            <a:r>
              <a:rPr lang="en-US" sz="1699" b="0" i="0" spc="-19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орая п</a:t>
            </a:r>
            <a:r>
              <a:rPr lang="en-US" sz="1699" b="0" i="0" spc="-19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з</a:t>
            </a:r>
            <a:r>
              <a:rPr lang="en-US" sz="1699" b="0" i="0" spc="-19" baseline="0" dirty="0">
                <a:latin typeface="Arial"/>
              </a:rPr>
              <a:t>в</a:t>
            </a:r>
            <a:r>
              <a:rPr lang="en-US" sz="1699" b="0" i="0" spc="-36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лит </a:t>
            </a:r>
          </a:p>
        </p:txBody>
      </p:sp>
      <p:sp>
        <p:nvSpPr>
          <p:cNvPr id="1230" name="Rectangle 1230"/>
          <p:cNvSpPr/>
          <p:nvPr/>
        </p:nvSpPr>
        <p:spPr>
          <a:xfrm>
            <a:off x="6474000" y="5800563"/>
            <a:ext cx="3966795" cy="530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о</a:t>
            </a:r>
            <a:r>
              <a:rPr lang="en-US" sz="1699" b="0" i="0" spc="-19" baseline="0" dirty="0">
                <a:latin typeface="Arial"/>
              </a:rPr>
              <a:t>б</a:t>
            </a:r>
            <a:r>
              <a:rPr lang="en-US" sz="1699" b="0" i="0" spc="0" baseline="0" dirty="0">
                <a:latin typeface="Arial"/>
              </a:rPr>
              <a:t>есп</a:t>
            </a:r>
            <a:r>
              <a:rPr lang="en-US" sz="1699" b="0" i="0" spc="-56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чить рост д</a:t>
            </a:r>
            <a:r>
              <a:rPr lang="en-US" sz="1699" b="0" i="0" spc="-19" baseline="0" dirty="0">
                <a:latin typeface="Arial"/>
              </a:rPr>
              <a:t>ох</a:t>
            </a:r>
            <a:r>
              <a:rPr lang="en-US" sz="1699" b="0" i="0" spc="-37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дов и к</a:t>
            </a:r>
            <a:r>
              <a:rPr lang="en-US" sz="1699" b="0" i="0" spc="-37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личест</a:t>
            </a:r>
            <a:r>
              <a:rPr lang="en-US" sz="1699" b="0" i="0" spc="-18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а </a:t>
            </a:r>
          </a:p>
          <a:p>
            <a:pPr marL="0">
              <a:lnSpc>
                <a:spcPts val="1895"/>
              </a:lnSpc>
            </a:pPr>
            <a:r>
              <a:rPr lang="en-US" sz="1699" b="0" i="0" spc="0" baseline="0" dirty="0">
                <a:latin typeface="Arial"/>
              </a:rPr>
              <a:t>клиен</a:t>
            </a:r>
            <a:r>
              <a:rPr lang="en-US" sz="1699" b="0" i="0" spc="-19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Freeform 1231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2" name="Freeform 123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3" name="Freeform 1233"/>
          <p:cNvSpPr/>
          <p:nvPr/>
        </p:nvSpPr>
        <p:spPr>
          <a:xfrm>
            <a:off x="8119869" y="0"/>
            <a:ext cx="4072129" cy="6858000"/>
          </a:xfrm>
          <a:custGeom>
            <a:avLst/>
            <a:gdLst/>
            <a:ahLst/>
            <a:cxnLst/>
            <a:rect l="0" t="0" r="0" b="0"/>
            <a:pathLst>
              <a:path w="4072129" h="6858000">
                <a:moveTo>
                  <a:pt x="0" y="0"/>
                </a:moveTo>
                <a:lnTo>
                  <a:pt x="4072129" y="0"/>
                </a:lnTo>
                <a:lnTo>
                  <a:pt x="40721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4" name="Rectangle 1234"/>
          <p:cNvSpPr/>
          <p:nvPr/>
        </p:nvSpPr>
        <p:spPr>
          <a:xfrm>
            <a:off x="2240234" y="1616416"/>
            <a:ext cx="5626671" cy="34444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07975"/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Ч</a:t>
            </a:r>
            <a:r>
              <a:rPr lang="en-US" sz="4800" b="0" i="0" spc="-222" baseline="0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 МЫ </a:t>
            </a:r>
            <a:r>
              <a:rPr lang="en-US" sz="4800" b="0" i="0" spc="-275" baseline="0" dirty="0">
                <a:solidFill>
                  <a:srgbClr val="FFFFFF"/>
                </a:solidFill>
                <a:latin typeface="Arial"/>
              </a:rPr>
              <a:t>Г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en-US" sz="4800" b="0" i="0" spc="-222" baseline="0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ОВЫ </a:t>
            </a:r>
          </a:p>
          <a:p>
            <a:pPr marL="573087">
              <a:lnSpc>
                <a:spcPts val="5183"/>
              </a:lnSpc>
            </a:pPr>
            <a:r>
              <a:rPr lang="en-US" sz="4800" b="0" i="0" spc="-103" baseline="0" dirty="0">
                <a:solidFill>
                  <a:srgbClr val="FFFFFF"/>
                </a:solidFill>
                <a:latin typeface="Arial"/>
              </a:rPr>
              <a:t>С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ДЕЛ</a:t>
            </a:r>
            <a:r>
              <a:rPr lang="en-US" sz="4800" b="0" i="0" spc="-376" baseline="0" dirty="0">
                <a:solidFill>
                  <a:srgbClr val="FFFFFF"/>
                </a:solidFill>
                <a:latin typeface="Arial"/>
              </a:rPr>
              <a:t>А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ТЬ В 2019 </a:t>
            </a:r>
          </a:p>
          <a:p>
            <a:pPr marL="1422400">
              <a:lnSpc>
                <a:spcPts val="5207"/>
              </a:lnSpc>
            </a:pPr>
            <a:r>
              <a:rPr lang="en-US" sz="4800" b="0" i="0" spc="-276" baseline="0" dirty="0">
                <a:solidFill>
                  <a:srgbClr val="FFFFFF"/>
                </a:solidFill>
                <a:latin typeface="Arial"/>
              </a:rPr>
              <a:t>Г</a:t>
            </a:r>
            <a:r>
              <a:rPr lang="en-US" sz="4800" b="0" i="0" spc="-108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ДУ? КАКИЕ </a:t>
            </a:r>
          </a:p>
          <a:p>
            <a:pPr marL="0">
              <a:lnSpc>
                <a:spcPts val="5112"/>
              </a:lnSpc>
            </a:pP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П</a:t>
            </a:r>
            <a:r>
              <a:rPr lang="en-US" sz="4800" b="0" i="0" spc="-102" baseline="0" dirty="0">
                <a:solidFill>
                  <a:srgbClr val="FFFFFF"/>
                </a:solidFill>
                <a:latin typeface="Arial"/>
              </a:rPr>
              <a:t>Р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ОЕКТЫ НУЖНО </a:t>
            </a:r>
          </a:p>
          <a:p>
            <a:pPr marL="1517650">
              <a:lnSpc>
                <a:spcPts val="5183"/>
              </a:lnSpc>
            </a:pP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З</a:t>
            </a:r>
            <a:r>
              <a:rPr lang="en-US" sz="4800" b="0" i="0" spc="-51" baseline="0" dirty="0">
                <a:solidFill>
                  <a:srgbClr val="FFFFFF"/>
                </a:solidFill>
                <a:latin typeface="Arial"/>
              </a:rPr>
              <a:t>А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ПУ</a:t>
            </a:r>
            <a:r>
              <a:rPr lang="en-US" sz="4800" b="0" i="0" spc="-152" baseline="0" dirty="0">
                <a:solidFill>
                  <a:srgbClr val="FFFFFF"/>
                </a:solidFill>
                <a:latin typeface="Arial"/>
              </a:rPr>
              <a:t>С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ТИТЬ?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31934"/>
              </p:ext>
            </p:extLst>
          </p:nvPr>
        </p:nvGraphicFramePr>
        <p:xfrm>
          <a:off x="623392" y="8181528"/>
          <a:ext cx="10801198" cy="14299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2847"/>
                <a:gridCol w="3168351"/>
              </a:tblGrid>
              <a:tr h="232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Формирование и развитие культуры потребления услуг риэлторов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9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Создать и организовать работу общественной приемной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 по защите прав потребителей и профессиональной этике – </a:t>
                      </a:r>
                      <a:r>
                        <a:rPr lang="ru-RU" sz="2000" dirty="0" err="1">
                          <a:effectLst/>
                        </a:rPr>
                        <a:t>Авдюхина</a:t>
                      </a:r>
                      <a:r>
                        <a:rPr lang="ru-RU" sz="2000" dirty="0">
                          <a:effectLst/>
                        </a:rPr>
                        <a:t> Л.Н.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  <a:tr h="689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Проводить Дни открытых дверей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 по защите прав потребителей и профессиональной этике – </a:t>
                      </a:r>
                      <a:r>
                        <a:rPr lang="ru-RU" sz="2000" dirty="0" err="1">
                          <a:effectLst/>
                        </a:rPr>
                        <a:t>Авдюхина</a:t>
                      </a:r>
                      <a:r>
                        <a:rPr lang="ru-RU" sz="2000" dirty="0">
                          <a:effectLst/>
                        </a:rPr>
                        <a:t> Л.Н.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  <a:tr h="13799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Обновить сайт, сделать его </a:t>
                      </a:r>
                      <a:r>
                        <a:rPr lang="ru-RU" sz="2000" dirty="0" err="1">
                          <a:effectLst/>
                        </a:rPr>
                        <a:t>клиентоориентированным</a:t>
                      </a:r>
                      <a:r>
                        <a:rPr lang="ru-RU" sz="2000" dirty="0">
                          <a:effectLst/>
                        </a:rPr>
                        <a:t>, актуальным. Запустить работу форума с ответами на наиболее распространенные вопросы.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 по информационным технологиям – </a:t>
                      </a:r>
                      <a:r>
                        <a:rPr lang="ru-RU" sz="2000" dirty="0" err="1">
                          <a:effectLst/>
                        </a:rPr>
                        <a:t>Руссков</a:t>
                      </a:r>
                      <a:r>
                        <a:rPr lang="ru-RU" sz="2000" dirty="0">
                          <a:effectLst/>
                        </a:rPr>
                        <a:t> В.Н.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  <a:tr h="6899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Регулярно публиковать статьи о профессии риэлтора.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Комитета по PR и информационной политике – Зинченко Т.А.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  <a:tr h="9199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Выработать подход к пропаганде риэлторских услуг через личные и официальные аккаунты.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Комитета по PR и информационной политике – Зинченко Т.А.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 по информационным технологиям – </a:t>
                      </a:r>
                      <a:r>
                        <a:rPr lang="ru-RU" sz="2000" dirty="0" err="1">
                          <a:effectLst/>
                        </a:rPr>
                        <a:t>Руссков</a:t>
                      </a:r>
                      <a:r>
                        <a:rPr lang="ru-RU" sz="2000" dirty="0">
                          <a:effectLst/>
                        </a:rPr>
                        <a:t> В.Н.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  <a:tr h="11499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Проработать целесообразность выставок и конференций. Если выявлена целесообразность – провести.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Комитет по работе с партнерами и  взаимодействию с органами государственной власти – </a:t>
                      </a:r>
                      <a:r>
                        <a:rPr lang="ru-RU" sz="2000" dirty="0" err="1">
                          <a:effectLst/>
                        </a:rPr>
                        <a:t>Дворядкин</a:t>
                      </a:r>
                      <a:r>
                        <a:rPr lang="ru-RU" sz="2000" dirty="0">
                          <a:effectLst/>
                        </a:rPr>
                        <a:t> Д.А.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794" marR="38794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59502"/>
              </p:ext>
            </p:extLst>
          </p:nvPr>
        </p:nvGraphicFramePr>
        <p:xfrm>
          <a:off x="839417" y="836713"/>
          <a:ext cx="10657184" cy="5673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036"/>
                <a:gridCol w="5329148"/>
              </a:tblGrid>
              <a:tr h="13404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Формирование и развитие культуры потребления услуг риэлторов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Создать и организовать работу общественной приемной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Комитет по защите прав потребителей и профессиональной этике – </a:t>
                      </a:r>
                      <a:r>
                        <a:rPr lang="ru-RU" sz="1800" b="1" dirty="0" err="1">
                          <a:effectLst/>
                        </a:rPr>
                        <a:t>Авдюхина</a:t>
                      </a:r>
                      <a:r>
                        <a:rPr lang="ru-RU" sz="1800" b="1" dirty="0">
                          <a:effectLst/>
                        </a:rPr>
                        <a:t> Л.Н.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Проводить Дни открытых дверей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Комитет по защите прав потребителей и профессиональной этике – </a:t>
                      </a:r>
                      <a:r>
                        <a:rPr lang="ru-RU" sz="1800" b="1" dirty="0" err="1">
                          <a:effectLst/>
                        </a:rPr>
                        <a:t>Авдюхина</a:t>
                      </a:r>
                      <a:r>
                        <a:rPr lang="ru-RU" sz="1800" b="1" dirty="0">
                          <a:effectLst/>
                        </a:rPr>
                        <a:t> Л.Н.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40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Обновить сайт, сделать его клиентоориентированным, актуальным. Запустить работу форума с ответами на наиболее распространенные вопросы.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Комитет по информационным технологиям – </a:t>
                      </a:r>
                      <a:r>
                        <a:rPr lang="ru-RU" sz="1800" b="1" dirty="0" err="1">
                          <a:effectLst/>
                        </a:rPr>
                        <a:t>Руссков</a:t>
                      </a:r>
                      <a:r>
                        <a:rPr lang="ru-RU" sz="1800" b="1" dirty="0">
                          <a:effectLst/>
                        </a:rPr>
                        <a:t> В.Н.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3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80502"/>
              </p:ext>
            </p:extLst>
          </p:nvPr>
        </p:nvGraphicFramePr>
        <p:xfrm>
          <a:off x="1343472" y="116632"/>
          <a:ext cx="9865096" cy="6264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0029"/>
                <a:gridCol w="5365067"/>
              </a:tblGrid>
              <a:tr h="15523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Регулярно публиковать статьи о профессии риэлтора.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Комитет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по PR и информационной политике – Зинченко Т.А.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82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Выработать подход к пропаганде риэлторских услуг через личные и официальные аккаунты.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Комитет</a:t>
                      </a:r>
                      <a:r>
                        <a:rPr lang="ru-RU" sz="1800" b="1" baseline="0" dirty="0" smtClean="0"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effectLst/>
                        </a:rPr>
                        <a:t>по </a:t>
                      </a:r>
                      <a:r>
                        <a:rPr lang="ru-RU" sz="1800" b="1" dirty="0">
                          <a:effectLst/>
                        </a:rPr>
                        <a:t>PR и информационной политике – Зинченко Т.А.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Комитет по информационным технологиям – </a:t>
                      </a:r>
                      <a:r>
                        <a:rPr lang="ru-RU" sz="1800" b="1" dirty="0" err="1">
                          <a:effectLst/>
                        </a:rPr>
                        <a:t>Руссков</a:t>
                      </a:r>
                      <a:r>
                        <a:rPr lang="ru-RU" sz="1800" b="1" dirty="0">
                          <a:effectLst/>
                        </a:rPr>
                        <a:t> В.Н.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41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Проработать целесообразность выставок и конференций. Если выявлена целесообразность – провести.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Комитет по работе с партнерами и  взаимодействию с органами государственной власти – </a:t>
                      </a:r>
                      <a:r>
                        <a:rPr lang="ru-RU" sz="1800" b="1" dirty="0" err="1">
                          <a:effectLst/>
                        </a:rPr>
                        <a:t>Дворядкин</a:t>
                      </a:r>
                      <a:r>
                        <a:rPr lang="ru-RU" sz="1800" b="1" dirty="0">
                          <a:effectLst/>
                        </a:rPr>
                        <a:t> Д.А.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02544"/>
              </p:ext>
            </p:extLst>
          </p:nvPr>
        </p:nvGraphicFramePr>
        <p:xfrm>
          <a:off x="695400" y="280590"/>
          <a:ext cx="10441160" cy="6057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0034"/>
                <a:gridCol w="5221126"/>
              </a:tblGrid>
              <a:tr h="5880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Обеспечение высокого качества оказания </a:t>
                      </a:r>
                      <a:r>
                        <a:rPr lang="ru-RU" sz="2800" dirty="0" err="1">
                          <a:effectLst/>
                        </a:rPr>
                        <a:t>риэлторских</a:t>
                      </a:r>
                      <a:r>
                        <a:rPr lang="ru-RU" sz="2800" dirty="0">
                          <a:effectLst/>
                        </a:rPr>
                        <a:t> услуг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24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Обеспечить высокое качество оказания </a:t>
                      </a:r>
                      <a:r>
                        <a:rPr lang="ru-RU" sz="1800" dirty="0" err="1">
                          <a:effectLst/>
                        </a:rPr>
                        <a:t>риэлторских</a:t>
                      </a:r>
                      <a:r>
                        <a:rPr lang="ru-RU" sz="1800" dirty="0">
                          <a:effectLst/>
                        </a:rPr>
                        <a:t> услуг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Руководитель ТОС – </a:t>
                      </a:r>
                      <a:r>
                        <a:rPr lang="ru-RU" sz="1800" b="1" dirty="0" err="1">
                          <a:effectLst/>
                        </a:rPr>
                        <a:t>Ковылина</a:t>
                      </a:r>
                      <a:r>
                        <a:rPr lang="ru-RU" sz="1800" b="1" dirty="0">
                          <a:effectLst/>
                        </a:rPr>
                        <a:t> Н.В.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Комитет по защите прав потребителей и профессиональной этике – </a:t>
                      </a:r>
                      <a:r>
                        <a:rPr lang="ru-RU" sz="1800" b="1" dirty="0" err="1">
                          <a:effectLst/>
                        </a:rPr>
                        <a:t>Авдюхина</a:t>
                      </a:r>
                      <a:r>
                        <a:rPr lang="ru-RU" sz="1800" b="1" dirty="0">
                          <a:effectLst/>
                        </a:rPr>
                        <a:t> Л.Н.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2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Внедрить 100% сертификацию риэлторов и АН.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Руководитель ТОС – </a:t>
                      </a:r>
                      <a:r>
                        <a:rPr lang="ru-RU" sz="1800" b="1" dirty="0" err="1">
                          <a:effectLst/>
                        </a:rPr>
                        <a:t>Ковылина</a:t>
                      </a:r>
                      <a:r>
                        <a:rPr lang="ru-RU" sz="1800" b="1" dirty="0">
                          <a:effectLst/>
                        </a:rPr>
                        <a:t> Н.В.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23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Внедрить систему обучения онлайн с высоким стандартом качества.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Руководитель ТОС – </a:t>
                      </a:r>
                      <a:r>
                        <a:rPr lang="ru-RU" sz="1800" b="1" dirty="0" err="1">
                          <a:effectLst/>
                        </a:rPr>
                        <a:t>Ковылина</a:t>
                      </a:r>
                      <a:r>
                        <a:rPr lang="ru-RU" sz="1800" b="1" dirty="0">
                          <a:effectLst/>
                        </a:rPr>
                        <a:t> Н.В.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84433"/>
              </p:ext>
            </p:extLst>
          </p:nvPr>
        </p:nvGraphicFramePr>
        <p:xfrm>
          <a:off x="407368" y="404664"/>
          <a:ext cx="11233247" cy="5832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9631"/>
                <a:gridCol w="5813616"/>
              </a:tblGrid>
              <a:tr h="21679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Внедрить систему аудита удовлетворенности клиентов услугами риэлторов.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Руководители АН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647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Организовать семинары по развитию культуры потребления и повышению информированности граждан о возможных риэлторских услугах.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Комитет по защите прав потребителей и профессиональной этике –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</a:rPr>
                        <a:t>Авдюхина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</a:rPr>
                        <a:t> Л.Н.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81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6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0"/>
            <a:ext cx="2013557" cy="6858000"/>
          </a:xfrm>
          <a:custGeom>
            <a:avLst/>
            <a:gdLst/>
            <a:ahLst/>
            <a:cxnLst/>
            <a:rect l="0" t="0" r="0" b="0"/>
            <a:pathLst>
              <a:path w="2013557" h="6858000">
                <a:moveTo>
                  <a:pt x="0" y="0"/>
                </a:moveTo>
                <a:lnTo>
                  <a:pt x="2013557" y="0"/>
                </a:lnTo>
                <a:lnTo>
                  <a:pt x="201355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7F7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838200" y="2057400"/>
            <a:ext cx="2743200" cy="2743200"/>
          </a:xfrm>
          <a:custGeom>
            <a:avLst/>
            <a:gdLst/>
            <a:ahLst/>
            <a:cxnLst/>
            <a:rect l="0" t="0" r="0" b="0"/>
            <a:pathLst>
              <a:path w="2743200" h="2743200">
                <a:moveTo>
                  <a:pt x="0" y="1371600"/>
                </a:moveTo>
                <a:cubicBezTo>
                  <a:pt x="0" y="614086"/>
                  <a:pt x="614085" y="0"/>
                  <a:pt x="1371600" y="0"/>
                </a:cubicBezTo>
                <a:cubicBezTo>
                  <a:pt x="2129113" y="0"/>
                  <a:pt x="2743200" y="614086"/>
                  <a:pt x="2743200" y="1371600"/>
                </a:cubicBezTo>
                <a:cubicBezTo>
                  <a:pt x="2743200" y="2129114"/>
                  <a:pt x="2129113" y="2743200"/>
                  <a:pt x="1371600" y="2743200"/>
                </a:cubicBezTo>
                <a:cubicBezTo>
                  <a:pt x="614085" y="2743200"/>
                  <a:pt x="0" y="2129114"/>
                  <a:pt x="0" y="1371600"/>
                </a:cubicBezTo>
                <a:close/>
              </a:path>
            </a:pathLst>
          </a:custGeom>
          <a:solidFill>
            <a:srgbClr val="26262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0" name="Picture 1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215" y="1957416"/>
            <a:ext cx="2943169" cy="2943169"/>
          </a:xfrm>
          <a:prstGeom prst="rect">
            <a:avLst/>
          </a:prstGeom>
          <a:noFill/>
          <a:extLst/>
        </p:spPr>
      </p:pic>
      <p:sp>
        <p:nvSpPr>
          <p:cNvPr id="111" name="Freeform 111"/>
          <p:cNvSpPr/>
          <p:nvPr/>
        </p:nvSpPr>
        <p:spPr>
          <a:xfrm>
            <a:off x="4297512" y="2468808"/>
            <a:ext cx="1475436" cy="1475437"/>
          </a:xfrm>
          <a:custGeom>
            <a:avLst/>
            <a:gdLst/>
            <a:ahLst/>
            <a:cxnLst/>
            <a:rect l="0" t="0" r="0" b="0"/>
            <a:pathLst>
              <a:path w="1475436" h="1475437">
                <a:moveTo>
                  <a:pt x="438603" y="0"/>
                </a:moveTo>
                <a:lnTo>
                  <a:pt x="1475436" y="0"/>
                </a:lnTo>
                <a:lnTo>
                  <a:pt x="1475436" y="1036833"/>
                </a:lnTo>
                <a:cubicBezTo>
                  <a:pt x="1475436" y="1279067"/>
                  <a:pt x="1279066" y="1475437"/>
                  <a:pt x="1036833" y="1475437"/>
                </a:cubicBezTo>
                <a:lnTo>
                  <a:pt x="0" y="1475437"/>
                </a:lnTo>
                <a:lnTo>
                  <a:pt x="0" y="438603"/>
                </a:lnTo>
                <a:cubicBezTo>
                  <a:pt x="0" y="196369"/>
                  <a:pt x="196369" y="0"/>
                  <a:pt x="438603" y="0"/>
                </a:cubicBezTo>
                <a:close/>
              </a:path>
            </a:pathLst>
          </a:custGeom>
          <a:solidFill>
            <a:srgbClr val="E8CBCB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1623" y="2782824"/>
            <a:ext cx="847344" cy="847344"/>
          </a:xfrm>
          <a:prstGeom prst="rect">
            <a:avLst/>
          </a:prstGeom>
          <a:noFill/>
          <a:extLst/>
        </p:spPr>
      </p:pic>
      <p:sp>
        <p:nvSpPr>
          <p:cNvPr id="113" name="Freeform 113"/>
          <p:cNvSpPr/>
          <p:nvPr/>
        </p:nvSpPr>
        <p:spPr>
          <a:xfrm flipV="1">
            <a:off x="4611949" y="2783245"/>
            <a:ext cx="846562" cy="846562"/>
          </a:xfrm>
          <a:custGeom>
            <a:avLst/>
            <a:gdLst/>
            <a:ahLst/>
            <a:cxnLst/>
            <a:rect l="0" t="0" r="0" b="0"/>
            <a:pathLst>
              <a:path w="846562" h="846562">
                <a:moveTo>
                  <a:pt x="0" y="846562"/>
                </a:moveTo>
                <a:lnTo>
                  <a:pt x="846562" y="846562"/>
                </a:lnTo>
                <a:lnTo>
                  <a:pt x="846562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7139542" y="2468808"/>
            <a:ext cx="1475436" cy="1475437"/>
          </a:xfrm>
          <a:custGeom>
            <a:avLst/>
            <a:gdLst/>
            <a:ahLst/>
            <a:cxnLst/>
            <a:rect l="0" t="0" r="0" b="0"/>
            <a:pathLst>
              <a:path w="1475436" h="1475437">
                <a:moveTo>
                  <a:pt x="438603" y="0"/>
                </a:moveTo>
                <a:lnTo>
                  <a:pt x="1475436" y="0"/>
                </a:lnTo>
                <a:lnTo>
                  <a:pt x="1475436" y="1036833"/>
                </a:lnTo>
                <a:cubicBezTo>
                  <a:pt x="1475436" y="1279067"/>
                  <a:pt x="1279068" y="1475437"/>
                  <a:pt x="1036833" y="1475437"/>
                </a:cubicBezTo>
                <a:lnTo>
                  <a:pt x="0" y="1475437"/>
                </a:lnTo>
                <a:lnTo>
                  <a:pt x="0" y="438603"/>
                </a:lnTo>
                <a:cubicBezTo>
                  <a:pt x="0" y="196369"/>
                  <a:pt x="196370" y="0"/>
                  <a:pt x="438603" y="0"/>
                </a:cubicBezTo>
                <a:close/>
              </a:path>
            </a:pathLst>
          </a:custGeom>
          <a:solidFill>
            <a:srgbClr val="E8CBCB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5" name="Picture 11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59" y="2782824"/>
            <a:ext cx="850391" cy="847344"/>
          </a:xfrm>
          <a:prstGeom prst="rect">
            <a:avLst/>
          </a:prstGeom>
          <a:noFill/>
          <a:extLst/>
        </p:spPr>
      </p:pic>
      <p:sp>
        <p:nvSpPr>
          <p:cNvPr id="116" name="Freeform 116"/>
          <p:cNvSpPr/>
          <p:nvPr/>
        </p:nvSpPr>
        <p:spPr>
          <a:xfrm flipV="1">
            <a:off x="7453980" y="2783245"/>
            <a:ext cx="846562" cy="846562"/>
          </a:xfrm>
          <a:custGeom>
            <a:avLst/>
            <a:gdLst/>
            <a:ahLst/>
            <a:cxnLst/>
            <a:rect l="0" t="0" r="0" b="0"/>
            <a:pathLst>
              <a:path w="846562" h="846562">
                <a:moveTo>
                  <a:pt x="0" y="846562"/>
                </a:moveTo>
                <a:lnTo>
                  <a:pt x="846562" y="846562"/>
                </a:lnTo>
                <a:lnTo>
                  <a:pt x="846562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Freeform 117"/>
          <p:cNvSpPr/>
          <p:nvPr/>
        </p:nvSpPr>
        <p:spPr>
          <a:xfrm>
            <a:off x="9981575" y="2468808"/>
            <a:ext cx="1475436" cy="1475437"/>
          </a:xfrm>
          <a:custGeom>
            <a:avLst/>
            <a:gdLst/>
            <a:ahLst/>
            <a:cxnLst/>
            <a:rect l="0" t="0" r="0" b="0"/>
            <a:pathLst>
              <a:path w="1475436" h="1475437">
                <a:moveTo>
                  <a:pt x="438603" y="0"/>
                </a:moveTo>
                <a:lnTo>
                  <a:pt x="1475436" y="0"/>
                </a:lnTo>
                <a:lnTo>
                  <a:pt x="1475436" y="1036833"/>
                </a:lnTo>
                <a:cubicBezTo>
                  <a:pt x="1475436" y="1279067"/>
                  <a:pt x="1279066" y="1475437"/>
                  <a:pt x="1036833" y="1475437"/>
                </a:cubicBezTo>
                <a:lnTo>
                  <a:pt x="0" y="1475437"/>
                </a:lnTo>
                <a:lnTo>
                  <a:pt x="0" y="438603"/>
                </a:lnTo>
                <a:cubicBezTo>
                  <a:pt x="0" y="196369"/>
                  <a:pt x="196368" y="0"/>
                  <a:pt x="438603" y="0"/>
                </a:cubicBezTo>
                <a:close/>
              </a:path>
            </a:pathLst>
          </a:custGeom>
          <a:solidFill>
            <a:srgbClr val="E8CBCB">
              <a:alpha val="100000"/>
            </a:srgbClr>
          </a:solidFill>
          <a:ln w="20116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8" name="Picture 11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3095" y="2782824"/>
            <a:ext cx="850391" cy="847344"/>
          </a:xfrm>
          <a:prstGeom prst="rect">
            <a:avLst/>
          </a:prstGeom>
          <a:noFill/>
          <a:extLst/>
        </p:spPr>
      </p:pic>
      <p:sp>
        <p:nvSpPr>
          <p:cNvPr id="119" name="Freeform 119"/>
          <p:cNvSpPr/>
          <p:nvPr/>
        </p:nvSpPr>
        <p:spPr>
          <a:xfrm flipV="1">
            <a:off x="10296011" y="2783245"/>
            <a:ext cx="846562" cy="846562"/>
          </a:xfrm>
          <a:custGeom>
            <a:avLst/>
            <a:gdLst/>
            <a:ahLst/>
            <a:cxnLst/>
            <a:rect l="0" t="0" r="0" b="0"/>
            <a:pathLst>
              <a:path w="846562" h="846562">
                <a:moveTo>
                  <a:pt x="0" y="846562"/>
                </a:moveTo>
                <a:lnTo>
                  <a:pt x="846562" y="846562"/>
                </a:lnTo>
                <a:lnTo>
                  <a:pt x="846562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FFFFFF">
                <a:alpha val="100000"/>
              </a:srgbClr>
            </a:solidFill>
            <a:miter lim="1016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Rectangle 120"/>
          <p:cNvSpPr/>
          <p:nvPr/>
        </p:nvSpPr>
        <p:spPr>
          <a:xfrm>
            <a:off x="1421606" y="2980203"/>
            <a:ext cx="1668037" cy="7961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599" b="0" i="0" spc="0" baseline="0" dirty="0">
                <a:solidFill>
                  <a:srgbClr val="FFFFFF"/>
                </a:solidFill>
                <a:latin typeface="Arial"/>
              </a:rPr>
              <a:t>Кл</a:t>
            </a:r>
            <a:r>
              <a:rPr lang="en-US" sz="2599" b="0" i="0" spc="-63" baseline="0" dirty="0">
                <a:solidFill>
                  <a:srgbClr val="FFFFFF"/>
                </a:solidFill>
                <a:latin typeface="Arial"/>
              </a:rPr>
              <a:t>ю</a:t>
            </a:r>
            <a:r>
              <a:rPr lang="en-US" sz="2599" b="0" i="0" spc="0" baseline="0" dirty="0">
                <a:solidFill>
                  <a:srgbClr val="FFFFFF"/>
                </a:solidFill>
                <a:latin typeface="Arial"/>
              </a:rPr>
              <a:t>чевые </a:t>
            </a:r>
          </a:p>
          <a:p>
            <a:pPr marL="135763">
              <a:lnSpc>
                <a:spcPts val="2783"/>
              </a:lnSpc>
            </a:pPr>
            <a:r>
              <a:rPr lang="en-US" sz="2599" b="0" i="0" spc="-30" baseline="0" dirty="0">
                <a:solidFill>
                  <a:srgbClr val="FFFFFF"/>
                </a:solidFill>
                <a:latin typeface="Arial"/>
              </a:rPr>
              <a:t>в</a:t>
            </a:r>
            <a:r>
              <a:rPr lang="en-US" sz="2599" b="0" i="0" spc="0" baseline="0" dirty="0">
                <a:solidFill>
                  <a:srgbClr val="FFFFFF"/>
                </a:solidFill>
                <a:latin typeface="Arial"/>
              </a:rPr>
              <a:t>опросы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3828286" y="4370462"/>
            <a:ext cx="2459794" cy="4102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9" b="0" i="0" spc="0" baseline="0" dirty="0">
                <a:latin typeface="Arial"/>
              </a:rPr>
              <a:t>КА</a:t>
            </a:r>
            <a:r>
              <a:rPr lang="en-US" sz="1299" b="0" i="0" spc="-15" baseline="0" dirty="0">
                <a:latin typeface="Arial"/>
              </a:rPr>
              <a:t>К</a:t>
            </a:r>
            <a:r>
              <a:rPr lang="en-US" sz="1299" b="0" i="0" spc="0" baseline="0" dirty="0">
                <a:latin typeface="Arial"/>
              </a:rPr>
              <a:t>О</a:t>
            </a:r>
            <a:r>
              <a:rPr lang="en-US" sz="1299" b="0" i="0" spc="-43" baseline="0" dirty="0">
                <a:latin typeface="Arial"/>
              </a:rPr>
              <a:t>В</a:t>
            </a:r>
            <a:r>
              <a:rPr lang="en-US" sz="1299" b="0" i="0" spc="0" baseline="0" dirty="0">
                <a:latin typeface="Arial"/>
              </a:rPr>
              <a:t>А СИТ</a:t>
            </a:r>
            <a:r>
              <a:rPr lang="en-US" sz="1299" b="0" i="0" spc="-86" baseline="0" dirty="0">
                <a:latin typeface="Arial"/>
              </a:rPr>
              <a:t>У</a:t>
            </a:r>
            <a:r>
              <a:rPr lang="en-US" sz="1299" b="0" i="0" spc="0" baseline="0" dirty="0">
                <a:latin typeface="Arial"/>
              </a:rPr>
              <a:t>АЦИЯ СЕЙЧ</a:t>
            </a:r>
            <a:r>
              <a:rPr lang="en-US" sz="1299" b="0" i="0" spc="-28" baseline="0" dirty="0">
                <a:latin typeface="Arial"/>
              </a:rPr>
              <a:t>А</a:t>
            </a:r>
            <a:r>
              <a:rPr lang="en-US" sz="1299" b="0" i="0" spc="0" baseline="0" dirty="0">
                <a:latin typeface="Arial"/>
              </a:rPr>
              <a:t>С? </a:t>
            </a:r>
          </a:p>
          <a:p>
            <a:pPr marL="203263">
              <a:lnSpc>
                <a:spcPts val="1488"/>
              </a:lnSpc>
            </a:pPr>
            <a:r>
              <a:rPr lang="en-US" sz="1299" b="0" i="0" spc="0" baseline="0" dirty="0">
                <a:latin typeface="Arial"/>
              </a:rPr>
              <a:t>Ч</a:t>
            </a:r>
            <a:r>
              <a:rPr lang="en-US" sz="1299" b="0" i="0" spc="-59" baseline="0" dirty="0">
                <a:latin typeface="Arial"/>
              </a:rPr>
              <a:t>Т</a:t>
            </a:r>
            <a:r>
              <a:rPr lang="en-US" sz="1299" b="0" i="0" spc="0" baseline="0" dirty="0">
                <a:latin typeface="Arial"/>
              </a:rPr>
              <a:t>О </a:t>
            </a:r>
            <a:r>
              <a:rPr lang="en-US" sz="1299" b="0" i="0" spc="-43" baseline="0" dirty="0">
                <a:latin typeface="Arial"/>
              </a:rPr>
              <a:t>Х</a:t>
            </a:r>
            <a:r>
              <a:rPr lang="en-US" sz="1299" b="0" i="0" spc="0" baseline="0" dirty="0">
                <a:latin typeface="Arial"/>
              </a:rPr>
              <a:t>ОТИМ </a:t>
            </a:r>
            <a:r>
              <a:rPr lang="en-US" sz="1299" b="0" i="0" spc="-42" baseline="0" dirty="0">
                <a:latin typeface="Arial"/>
              </a:rPr>
              <a:t>У</a:t>
            </a:r>
            <a:r>
              <a:rPr lang="en-US" sz="1299" b="0" i="0" spc="0" baseline="0" dirty="0">
                <a:latin typeface="Arial"/>
              </a:rPr>
              <a:t>ЛУЧШИТЬ?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6754486" y="4370462"/>
            <a:ext cx="2291488" cy="602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9" b="0" i="0" spc="0" baseline="0" dirty="0">
                <a:latin typeface="Arial"/>
              </a:rPr>
              <a:t>КАК </a:t>
            </a:r>
            <a:r>
              <a:rPr lang="en-US" sz="1299" b="0" i="0" spc="-43" baseline="0" dirty="0">
                <a:latin typeface="Arial"/>
              </a:rPr>
              <a:t>Х</a:t>
            </a:r>
            <a:r>
              <a:rPr lang="en-US" sz="1299" b="0" i="0" spc="0" baseline="0" dirty="0">
                <a:latin typeface="Arial"/>
              </a:rPr>
              <a:t>ОТИМ, Ч</a:t>
            </a:r>
            <a:r>
              <a:rPr lang="en-US" sz="1299" b="0" i="0" spc="-58" baseline="0" dirty="0">
                <a:latin typeface="Arial"/>
              </a:rPr>
              <a:t>Т</a:t>
            </a:r>
            <a:r>
              <a:rPr lang="en-US" sz="1299" b="0" i="0" spc="0" baseline="0" dirty="0">
                <a:latin typeface="Arial"/>
              </a:rPr>
              <a:t>ОБЫ БЫЛО? </a:t>
            </a:r>
          </a:p>
          <a:p>
            <a:pPr marL="389953">
              <a:lnSpc>
                <a:spcPts val="1488"/>
              </a:lnSpc>
            </a:pPr>
            <a:r>
              <a:rPr lang="en-US" sz="1299" b="0" i="0" spc="0" baseline="0" dirty="0">
                <a:latin typeface="Arial"/>
              </a:rPr>
              <a:t>О ЧЕМ НАМ НАДО </a:t>
            </a:r>
          </a:p>
          <a:p>
            <a:pPr marL="399542">
              <a:lnSpc>
                <a:spcPts val="1511"/>
              </a:lnSpc>
            </a:pPr>
            <a:r>
              <a:rPr lang="en-US" sz="1299" b="0" i="0" spc="0" baseline="0" dirty="0">
                <a:latin typeface="Arial"/>
              </a:rPr>
              <a:t>ДО</a:t>
            </a:r>
            <a:r>
              <a:rPr lang="en-US" sz="1299" b="0" i="0" spc="-73" baseline="0" dirty="0">
                <a:latin typeface="Arial"/>
              </a:rPr>
              <a:t>Г</a:t>
            </a:r>
            <a:r>
              <a:rPr lang="en-US" sz="1299" b="0" i="0" spc="0" baseline="0" dirty="0">
                <a:latin typeface="Arial"/>
              </a:rPr>
              <a:t>О</a:t>
            </a:r>
            <a:r>
              <a:rPr lang="en-US" sz="1299" b="0" i="0" spc="-43" baseline="0" dirty="0">
                <a:latin typeface="Arial"/>
              </a:rPr>
              <a:t>В</a:t>
            </a:r>
            <a:r>
              <a:rPr lang="en-US" sz="1299" b="0" i="0" spc="0" baseline="0" dirty="0">
                <a:latin typeface="Arial"/>
              </a:rPr>
              <a:t>ОРИТ</a:t>
            </a:r>
            <a:r>
              <a:rPr lang="en-US" sz="1299" b="0" i="0" spc="-28" baseline="0" dirty="0">
                <a:latin typeface="Arial"/>
              </a:rPr>
              <a:t>Ь</a:t>
            </a:r>
            <a:r>
              <a:rPr lang="en-US" sz="1299" b="0" i="0" spc="0" baseline="0" dirty="0">
                <a:latin typeface="Arial"/>
              </a:rPr>
              <a:t>СЯ?</a:t>
            </a:r>
          </a:p>
        </p:txBody>
      </p:sp>
      <p:sp>
        <p:nvSpPr>
          <p:cNvPr id="123" name="Rectangle 123"/>
          <p:cNvSpPr/>
          <p:nvPr/>
        </p:nvSpPr>
        <p:spPr>
          <a:xfrm>
            <a:off x="9526699" y="4370462"/>
            <a:ext cx="2431130" cy="602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5913"/>
            <a:r>
              <a:rPr lang="en-US" sz="1299" b="0" i="0" spc="0" baseline="0" dirty="0">
                <a:latin typeface="Arial"/>
              </a:rPr>
              <a:t>Ч</a:t>
            </a:r>
            <a:r>
              <a:rPr lang="en-US" sz="1299" b="0" i="0" spc="-59" baseline="0" dirty="0">
                <a:latin typeface="Arial"/>
              </a:rPr>
              <a:t>Т</a:t>
            </a:r>
            <a:r>
              <a:rPr lang="en-US" sz="1299" b="0" i="0" spc="0" baseline="0" dirty="0">
                <a:latin typeface="Arial"/>
              </a:rPr>
              <a:t>О ДЛЯ Э</a:t>
            </a:r>
            <a:r>
              <a:rPr lang="en-US" sz="1299" b="0" i="0" spc="-59" baseline="0" dirty="0">
                <a:latin typeface="Arial"/>
              </a:rPr>
              <a:t>Т</a:t>
            </a:r>
            <a:r>
              <a:rPr lang="en-US" sz="1299" b="0" i="0" spc="0" baseline="0" dirty="0">
                <a:latin typeface="Arial"/>
              </a:rPr>
              <a:t>О</a:t>
            </a:r>
            <a:r>
              <a:rPr lang="en-US" sz="1299" b="0" i="0" spc="-73" baseline="0" dirty="0">
                <a:latin typeface="Arial"/>
              </a:rPr>
              <a:t>Г</a:t>
            </a:r>
            <a:r>
              <a:rPr lang="en-US" sz="1299" b="0" i="0" spc="0" baseline="0" dirty="0">
                <a:latin typeface="Arial"/>
              </a:rPr>
              <a:t>О </a:t>
            </a:r>
            <a:r>
              <a:rPr lang="en-US" sz="1299" b="0" i="0" spc="-27" baseline="0" dirty="0">
                <a:latin typeface="Arial"/>
              </a:rPr>
              <a:t>С</a:t>
            </a:r>
            <a:r>
              <a:rPr lang="en-US" sz="1299" b="0" i="0" spc="0" baseline="0" dirty="0">
                <a:latin typeface="Arial"/>
              </a:rPr>
              <a:t>ДЕЛАЕМ? </a:t>
            </a:r>
          </a:p>
          <a:p>
            <a:pPr marL="0">
              <a:lnSpc>
                <a:spcPts val="1488"/>
              </a:lnSpc>
            </a:pPr>
            <a:r>
              <a:rPr lang="en-US" sz="1299" b="0" i="0" spc="0" baseline="0" dirty="0">
                <a:latin typeface="Arial"/>
              </a:rPr>
              <a:t>ПЛАН ДЕЙ</a:t>
            </a:r>
            <a:r>
              <a:rPr lang="en-US" sz="1299" b="0" i="0" spc="-43" baseline="0" dirty="0">
                <a:latin typeface="Arial"/>
              </a:rPr>
              <a:t>С</a:t>
            </a:r>
            <a:r>
              <a:rPr lang="en-US" sz="1299" b="0" i="0" spc="0" baseline="0" dirty="0">
                <a:latin typeface="Arial"/>
              </a:rPr>
              <a:t>ТВИЙ (К</a:t>
            </a:r>
            <a:r>
              <a:rPr lang="en-US" sz="1299" b="0" i="0" spc="-58" baseline="0" dirty="0">
                <a:latin typeface="Arial"/>
              </a:rPr>
              <a:t>Т</a:t>
            </a:r>
            <a:r>
              <a:rPr lang="en-US" sz="1299" b="0" i="0" spc="0" baseline="0" dirty="0">
                <a:latin typeface="Arial"/>
              </a:rPr>
              <a:t>О? Ч</a:t>
            </a:r>
            <a:r>
              <a:rPr lang="en-US" sz="1299" b="0" i="0" spc="-58" baseline="0" dirty="0">
                <a:latin typeface="Arial"/>
              </a:rPr>
              <a:t>Т</a:t>
            </a:r>
            <a:r>
              <a:rPr lang="en-US" sz="1299" b="0" i="0" spc="0" baseline="0" dirty="0">
                <a:latin typeface="Arial"/>
              </a:rPr>
              <a:t>О? </a:t>
            </a:r>
          </a:p>
          <a:p>
            <a:pPr marL="857694">
              <a:lnSpc>
                <a:spcPts val="1511"/>
              </a:lnSpc>
            </a:pPr>
            <a:r>
              <a:rPr lang="en-US" sz="1299" b="0" i="0" spc="-15" baseline="0" dirty="0">
                <a:latin typeface="Arial"/>
              </a:rPr>
              <a:t>К</a:t>
            </a:r>
            <a:r>
              <a:rPr lang="en-US" sz="1299" b="0" i="0" spc="0" baseline="0" dirty="0">
                <a:latin typeface="Arial"/>
              </a:rPr>
              <a:t>О</a:t>
            </a:r>
            <a:r>
              <a:rPr lang="en-US" sz="1299" b="0" i="0" spc="-88" baseline="0" dirty="0">
                <a:latin typeface="Arial"/>
              </a:rPr>
              <a:t>Г</a:t>
            </a:r>
            <a:r>
              <a:rPr lang="en-US" sz="1299" b="0" i="0" spc="0" baseline="0" dirty="0">
                <a:latin typeface="Arial"/>
              </a:rPr>
              <a:t>ДА?)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40425"/>
              </p:ext>
            </p:extLst>
          </p:nvPr>
        </p:nvGraphicFramePr>
        <p:xfrm>
          <a:off x="623392" y="548680"/>
          <a:ext cx="11017224" cy="5962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8035"/>
                <a:gridCol w="5509189"/>
              </a:tblGrid>
              <a:tr h="115573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Обеспечение гарантии выгоды для участников сообщества (не только экономической)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74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Разработать систему получения для членов Союза преференций от партнеров.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Комитет по работе с партнерами и  взаимодействию с органами государственной власти – </a:t>
                      </a:r>
                      <a:r>
                        <a:rPr lang="ru-RU" sz="2000" b="1" dirty="0" err="1">
                          <a:effectLst/>
                        </a:rPr>
                        <a:t>Дворядкин</a:t>
                      </a:r>
                      <a:r>
                        <a:rPr lang="ru-RU" sz="2000" b="1" dirty="0">
                          <a:effectLst/>
                        </a:rPr>
                        <a:t> Д.А.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4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Внедрить систему поиска, апробации и трансляции членам сообщества новых способов заработка.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Руководитель ТОС – </a:t>
                      </a:r>
                      <a:r>
                        <a:rPr lang="ru-RU" sz="2000" b="1" dirty="0" err="1">
                          <a:effectLst/>
                        </a:rPr>
                        <a:t>Ковылина</a:t>
                      </a:r>
                      <a:r>
                        <a:rPr lang="ru-RU" sz="2000" b="1" dirty="0">
                          <a:effectLst/>
                        </a:rPr>
                        <a:t> Н.В.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3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24848"/>
              </p:ext>
            </p:extLst>
          </p:nvPr>
        </p:nvGraphicFramePr>
        <p:xfrm>
          <a:off x="335360" y="620688"/>
          <a:ext cx="11377263" cy="576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037"/>
                <a:gridCol w="5689226"/>
              </a:tblGrid>
              <a:tr h="24563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Формировать единую базу объектов недвижимости. Систему ПП через МЛС.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Руководители  АН.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43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Разработать новую схему работы с застройщиками.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Комитет по работе с партнерами и  взаимодействию с органами государственной власти –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</a:rPr>
                        <a:t>Дворядкин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 Д.А.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74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70650"/>
              </p:ext>
            </p:extLst>
          </p:nvPr>
        </p:nvGraphicFramePr>
        <p:xfrm>
          <a:off x="551384" y="620690"/>
          <a:ext cx="11161239" cy="5801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0037"/>
                <a:gridCol w="5581202"/>
              </a:tblGrid>
              <a:tr h="5330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Защита экономических интересов членов Союза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Выработать механизм оказания юридической помощи членам Союза.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Исполнительный директор – Чекалина С.В. 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55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Сформировать систему работы с минимальным подключением </a:t>
                      </a:r>
                      <a:r>
                        <a:rPr lang="ru-RU" sz="2000" dirty="0" err="1">
                          <a:effectLst/>
                        </a:rPr>
                        <a:t>агрегаторов</a:t>
                      </a:r>
                      <a:r>
                        <a:rPr lang="ru-RU" sz="2000" dirty="0">
                          <a:effectLst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Комитет по работе с партнерами и  взаимодействию с органами государственной власти – </a:t>
                      </a:r>
                      <a:r>
                        <a:rPr lang="ru-RU" sz="2000" b="1" dirty="0" err="1">
                          <a:effectLst/>
                        </a:rPr>
                        <a:t>Дворядкин</a:t>
                      </a:r>
                      <a:r>
                        <a:rPr lang="ru-RU" sz="2000" b="1" dirty="0">
                          <a:effectLst/>
                        </a:rPr>
                        <a:t> Д.А.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Комитет по информационным технологиям – </a:t>
                      </a:r>
                      <a:r>
                        <a:rPr lang="ru-RU" sz="2000" b="1" dirty="0" err="1">
                          <a:effectLst/>
                        </a:rPr>
                        <a:t>Руссков</a:t>
                      </a:r>
                      <a:r>
                        <a:rPr lang="ru-RU" sz="2000" b="1" dirty="0">
                          <a:effectLst/>
                        </a:rPr>
                        <a:t> В.Н.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92727"/>
              </p:ext>
            </p:extLst>
          </p:nvPr>
        </p:nvGraphicFramePr>
        <p:xfrm>
          <a:off x="479376" y="620688"/>
          <a:ext cx="11161239" cy="5616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0037"/>
                <a:gridCol w="5581202"/>
              </a:tblGrid>
              <a:tr h="18388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Сформировать Союз, который защищает от внешних угроз.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Совет Союза, Президент Союза.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78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Сохранить и далее развивать роль Союза как единого окна для банков, застройщиков, страховых компаний.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Комитет по работе с партнерами и  взаимодействию с органами государственной власти – </a:t>
                      </a:r>
                      <a:r>
                        <a:rPr lang="ru-RU" sz="2400" b="1" dirty="0" err="1">
                          <a:solidFill>
                            <a:schemeClr val="tx1"/>
                          </a:solidFill>
                          <a:effectLst/>
                        </a:rPr>
                        <a:t>Дворядкин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 Д.А.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62553"/>
              </p:ext>
            </p:extLst>
          </p:nvPr>
        </p:nvGraphicFramePr>
        <p:xfrm>
          <a:off x="263352" y="620689"/>
          <a:ext cx="11305256" cy="5957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2038"/>
                <a:gridCol w="5653218"/>
              </a:tblGrid>
              <a:tr h="131575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Формирование площадки для переговоров, </a:t>
                      </a:r>
                      <a:r>
                        <a:rPr lang="ru-RU" sz="2800" dirty="0" smtClean="0">
                          <a:effectLst/>
                        </a:rPr>
                        <a:t>которая </a:t>
                      </a:r>
                      <a:r>
                        <a:rPr lang="ru-RU" sz="2800" dirty="0">
                          <a:effectLst/>
                        </a:rPr>
                        <a:t>позволит обеспечить рост доходов и количество клиентов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28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Сделать </a:t>
                      </a:r>
                      <a:r>
                        <a:rPr lang="ru-RU" sz="2000" dirty="0" err="1">
                          <a:effectLst/>
                        </a:rPr>
                        <a:t>рефреш</a:t>
                      </a:r>
                      <a:r>
                        <a:rPr lang="ru-RU" sz="2000" dirty="0">
                          <a:effectLst/>
                        </a:rPr>
                        <a:t> регламентов подготовки, проведения и внедрения решений.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Исполнительная дирекция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6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Возобновить работу комитетов, Клуба директоров.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Председатели комитетов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613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Создать механизмы,  процессы, обеспечивающие открытость, прозрачность принимаемых решений и возможности эффективного контроля их реализации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Исполнительная дирекция, юридическая служба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17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687766"/>
              </p:ext>
            </p:extLst>
          </p:nvPr>
        </p:nvGraphicFramePr>
        <p:xfrm>
          <a:off x="479376" y="836712"/>
          <a:ext cx="11161239" cy="5472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0037"/>
                <a:gridCol w="5581202"/>
              </a:tblGrid>
              <a:tr h="63809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Повысить способ принятия решения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Совет Союза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14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Разработать регламенты деятельности СРБ и закрепить зоны ответственности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Совет союза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7308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Поддерживать эффективный уровень и искать возможности дальнейшего развития Совета Союза.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Президент Союза. Совет Союза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Freeform 2417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8" name="Freeform 24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19" name="Picture 24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1910080"/>
            <a:ext cx="279400" cy="279400"/>
          </a:xfrm>
          <a:prstGeom prst="rect">
            <a:avLst/>
          </a:prstGeom>
          <a:noFill/>
          <a:extLst/>
        </p:spPr>
      </p:pic>
      <p:pic>
        <p:nvPicPr>
          <p:cNvPr id="2420" name="Picture 24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2797048"/>
            <a:ext cx="279400" cy="279400"/>
          </a:xfrm>
          <a:prstGeom prst="rect">
            <a:avLst/>
          </a:prstGeom>
          <a:noFill/>
          <a:extLst/>
        </p:spPr>
      </p:pic>
      <p:pic>
        <p:nvPicPr>
          <p:cNvPr id="2421" name="Picture 24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3699256"/>
            <a:ext cx="279400" cy="279400"/>
          </a:xfrm>
          <a:prstGeom prst="rect">
            <a:avLst/>
          </a:prstGeom>
          <a:noFill/>
          <a:extLst/>
        </p:spPr>
      </p:pic>
      <p:pic>
        <p:nvPicPr>
          <p:cNvPr id="2422" name="Picture 24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4589273"/>
            <a:ext cx="279400" cy="279400"/>
          </a:xfrm>
          <a:prstGeom prst="rect">
            <a:avLst/>
          </a:prstGeom>
          <a:noFill/>
          <a:extLst/>
        </p:spPr>
      </p:pic>
      <p:pic>
        <p:nvPicPr>
          <p:cNvPr id="2423" name="Picture 241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5098289"/>
            <a:ext cx="279400" cy="279400"/>
          </a:xfrm>
          <a:prstGeom prst="rect">
            <a:avLst/>
          </a:prstGeom>
          <a:noFill/>
          <a:extLst/>
        </p:spPr>
      </p:pic>
      <p:sp>
        <p:nvSpPr>
          <p:cNvPr id="2424" name="Rectangle 2424"/>
          <p:cNvSpPr/>
          <p:nvPr/>
        </p:nvSpPr>
        <p:spPr>
          <a:xfrm>
            <a:off x="929639" y="254651"/>
            <a:ext cx="10271187" cy="14195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199" b="0" i="0" spc="0" baseline="0" dirty="0">
                <a:latin typeface="Arial"/>
              </a:rPr>
              <a:t>ФО</a:t>
            </a:r>
            <a:r>
              <a:rPr lang="en-US" sz="3199" b="0" i="0" spc="-32" baseline="0" dirty="0">
                <a:latin typeface="Arial"/>
              </a:rPr>
              <a:t>Р</a:t>
            </a:r>
            <a:r>
              <a:rPr lang="en-US" sz="3199" b="0" i="0" spc="0" baseline="0" dirty="0">
                <a:latin typeface="Arial"/>
              </a:rPr>
              <a:t>МИ</a:t>
            </a:r>
            <a:r>
              <a:rPr lang="en-US" sz="3199" b="0" i="0" spc="-71" baseline="0" dirty="0">
                <a:latin typeface="Arial"/>
              </a:rPr>
              <a:t>Р</a:t>
            </a:r>
            <a:r>
              <a:rPr lang="en-US" sz="3199" b="0" i="0" spc="0" baseline="0" dirty="0">
                <a:latin typeface="Arial"/>
              </a:rPr>
              <a:t>О</a:t>
            </a:r>
            <a:r>
              <a:rPr lang="en-US" sz="3199" b="0" i="0" spc="-109" baseline="0" dirty="0">
                <a:latin typeface="Arial"/>
              </a:rPr>
              <a:t>В</a:t>
            </a:r>
            <a:r>
              <a:rPr lang="en-US" sz="3199" b="0" i="0" spc="0" baseline="0" dirty="0">
                <a:latin typeface="Arial"/>
              </a:rPr>
              <a:t>АНИЕ ПЛОЩ</a:t>
            </a:r>
            <a:r>
              <a:rPr lang="en-US" sz="3199" b="0" i="0" spc="104" baseline="0" dirty="0">
                <a:latin typeface="Arial"/>
              </a:rPr>
              <a:t>А</a:t>
            </a:r>
            <a:r>
              <a:rPr lang="en-US" sz="3199" b="0" i="0" spc="0" baseline="0" dirty="0">
                <a:latin typeface="Arial"/>
              </a:rPr>
              <a:t>ДКИ ДЛЯ ПЕРЕ</a:t>
            </a:r>
            <a:r>
              <a:rPr lang="en-US" sz="3199" b="0" i="0" spc="-183" baseline="0" dirty="0">
                <a:latin typeface="Arial"/>
              </a:rPr>
              <a:t>Г</a:t>
            </a:r>
            <a:r>
              <a:rPr lang="en-US" sz="3199" b="0" i="0" spc="0" baseline="0" dirty="0">
                <a:latin typeface="Arial"/>
              </a:rPr>
              <a:t>О</a:t>
            </a:r>
            <a:r>
              <a:rPr lang="en-US" sz="3199" b="0" i="0" spc="-109" baseline="0" dirty="0">
                <a:latin typeface="Arial"/>
              </a:rPr>
              <a:t>В</a:t>
            </a:r>
            <a:r>
              <a:rPr lang="en-US" sz="3199" b="0" i="0" spc="0" baseline="0" dirty="0">
                <a:latin typeface="Arial"/>
              </a:rPr>
              <a:t>О</a:t>
            </a:r>
            <a:r>
              <a:rPr lang="en-US" sz="3199" b="0" i="0" spc="-71" baseline="0" dirty="0">
                <a:latin typeface="Arial"/>
              </a:rPr>
              <a:t>Р</a:t>
            </a:r>
            <a:r>
              <a:rPr lang="en-US" sz="3199" b="0" i="0" spc="0" baseline="0" dirty="0">
                <a:latin typeface="Arial"/>
              </a:rPr>
              <a:t>ОВ, </a:t>
            </a:r>
          </a:p>
          <a:p>
            <a:pPr marL="0">
              <a:lnSpc>
                <a:spcPts val="3504"/>
              </a:lnSpc>
            </a:pPr>
            <a:r>
              <a:rPr lang="en-US" sz="3199" b="0" i="0" spc="-40" baseline="0" dirty="0">
                <a:latin typeface="Arial"/>
              </a:rPr>
              <a:t>К</a:t>
            </a:r>
            <a:r>
              <a:rPr lang="en-US" sz="3199" b="0" i="0" spc="0" baseline="0" dirty="0">
                <a:latin typeface="Arial"/>
              </a:rPr>
              <a:t>О</a:t>
            </a:r>
            <a:r>
              <a:rPr lang="en-US" sz="3199" b="0" i="0" spc="-143" baseline="0" dirty="0">
                <a:latin typeface="Arial"/>
              </a:rPr>
              <a:t>Т</a:t>
            </a:r>
            <a:r>
              <a:rPr lang="en-US" sz="3199" b="0" i="0" spc="0" baseline="0" dirty="0">
                <a:latin typeface="Arial"/>
              </a:rPr>
              <a:t>О</a:t>
            </a:r>
            <a:r>
              <a:rPr lang="en-US" sz="3199" b="0" i="0" spc="-210" baseline="0" dirty="0">
                <a:latin typeface="Arial"/>
              </a:rPr>
              <a:t>Р</a:t>
            </a:r>
            <a:r>
              <a:rPr lang="en-US" sz="3199" b="0" i="0" spc="0" baseline="0" dirty="0">
                <a:latin typeface="Arial"/>
              </a:rPr>
              <a:t>АЯ ПОЗ</a:t>
            </a:r>
            <a:r>
              <a:rPr lang="en-US" sz="3199" b="0" i="0" spc="-111" baseline="0" dirty="0">
                <a:latin typeface="Arial"/>
              </a:rPr>
              <a:t>В</a:t>
            </a:r>
            <a:r>
              <a:rPr lang="en-US" sz="3199" b="0" i="0" spc="-40" baseline="0" dirty="0">
                <a:latin typeface="Arial"/>
              </a:rPr>
              <a:t>О</a:t>
            </a:r>
            <a:r>
              <a:rPr lang="en-US" sz="3199" b="0" i="0" spc="0" baseline="0" dirty="0">
                <a:latin typeface="Arial"/>
              </a:rPr>
              <a:t>ЛИТ ОБЕСПЕЧИТЬ </a:t>
            </a:r>
            <a:r>
              <a:rPr lang="en-US" sz="3199" b="0" i="0" spc="-72" baseline="0" dirty="0">
                <a:latin typeface="Arial"/>
              </a:rPr>
              <a:t>Р</a:t>
            </a:r>
            <a:r>
              <a:rPr lang="en-US" sz="3199" b="0" i="0" spc="0" baseline="0" dirty="0">
                <a:latin typeface="Arial"/>
              </a:rPr>
              <a:t>О</a:t>
            </a:r>
            <a:r>
              <a:rPr lang="en-US" sz="3199" b="0" i="0" spc="-111" baseline="0" dirty="0">
                <a:latin typeface="Arial"/>
              </a:rPr>
              <a:t>С</a:t>
            </a:r>
            <a:r>
              <a:rPr lang="en-US" sz="3199" b="0" i="0" spc="0" baseline="0" dirty="0">
                <a:latin typeface="Arial"/>
              </a:rPr>
              <a:t>Т </a:t>
            </a:r>
          </a:p>
          <a:p>
            <a:pPr marL="0">
              <a:lnSpc>
                <a:spcPts val="3383"/>
              </a:lnSpc>
            </a:pPr>
            <a:r>
              <a:rPr lang="en-US" sz="3199" b="0" i="0" spc="0" baseline="0" dirty="0">
                <a:latin typeface="Arial"/>
              </a:rPr>
              <a:t>Д</a:t>
            </a:r>
            <a:r>
              <a:rPr lang="en-US" sz="3199" b="0" i="0" spc="-138" baseline="0" dirty="0">
                <a:latin typeface="Arial"/>
              </a:rPr>
              <a:t>О</a:t>
            </a:r>
            <a:r>
              <a:rPr lang="en-US" sz="3199" b="0" i="0" spc="-109" baseline="0" dirty="0">
                <a:latin typeface="Arial"/>
              </a:rPr>
              <a:t>Х</a:t>
            </a:r>
            <a:r>
              <a:rPr lang="en-US" sz="3199" b="0" i="0" spc="-64" baseline="0" dirty="0">
                <a:latin typeface="Arial"/>
              </a:rPr>
              <a:t>О</a:t>
            </a:r>
            <a:r>
              <a:rPr lang="en-US" sz="3199" b="0" i="0" spc="0" baseline="0" dirty="0">
                <a:latin typeface="Arial"/>
              </a:rPr>
              <a:t>ДОВ И </a:t>
            </a:r>
            <a:r>
              <a:rPr lang="en-US" sz="3199" b="0" i="0" spc="-42" baseline="0" dirty="0">
                <a:latin typeface="Arial"/>
              </a:rPr>
              <a:t>К</a:t>
            </a:r>
            <a:r>
              <a:rPr lang="en-US" sz="3199" b="0" i="0" spc="-39" baseline="0" dirty="0">
                <a:latin typeface="Arial"/>
              </a:rPr>
              <a:t>О</a:t>
            </a:r>
            <a:r>
              <a:rPr lang="en-US" sz="3199" b="0" i="0" spc="0" baseline="0" dirty="0">
                <a:latin typeface="Arial"/>
              </a:rPr>
              <a:t>ЛИЧЕ</a:t>
            </a:r>
            <a:r>
              <a:rPr lang="en-US" sz="3199" b="0" i="0" spc="-109" baseline="0" dirty="0">
                <a:latin typeface="Arial"/>
              </a:rPr>
              <a:t>С</a:t>
            </a:r>
            <a:r>
              <a:rPr lang="en-US" sz="3199" b="0" i="0" spc="0" baseline="0" dirty="0">
                <a:latin typeface="Arial"/>
              </a:rPr>
              <a:t>Т</a:t>
            </a:r>
            <a:r>
              <a:rPr lang="en-US" sz="3199" b="0" i="0" spc="-109" baseline="0" dirty="0">
                <a:latin typeface="Arial"/>
              </a:rPr>
              <a:t>В</a:t>
            </a:r>
            <a:r>
              <a:rPr lang="en-US" sz="3199" b="0" i="0" spc="0" baseline="0" dirty="0">
                <a:latin typeface="Arial"/>
              </a:rPr>
              <a:t>А КЛИЕН</a:t>
            </a:r>
            <a:r>
              <a:rPr lang="en-US" sz="3199" b="0" i="0" spc="-141" baseline="0" dirty="0">
                <a:latin typeface="Arial"/>
              </a:rPr>
              <a:t>Т</a:t>
            </a:r>
            <a:r>
              <a:rPr lang="en-US" sz="3199" b="0" i="0" spc="0" baseline="0" dirty="0">
                <a:latin typeface="Arial"/>
              </a:rPr>
              <a:t>ОВ</a:t>
            </a:r>
          </a:p>
        </p:txBody>
      </p:sp>
      <p:sp>
        <p:nvSpPr>
          <p:cNvPr id="2425" name="Rectangle 2425"/>
          <p:cNvSpPr/>
          <p:nvPr/>
        </p:nvSpPr>
        <p:spPr>
          <a:xfrm>
            <a:off x="986789" y="1674164"/>
            <a:ext cx="104378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>
              <a:lnSpc>
                <a:spcPts val="2692"/>
              </a:lnSpc>
            </a:pPr>
            <a:r>
              <a:rPr lang="ru-RU" sz="1800" b="0" i="0" spc="-18" baseline="0" dirty="0" smtClean="0">
                <a:latin typeface="Arial"/>
              </a:rPr>
              <a:t>В</a:t>
            </a:r>
            <a:r>
              <a:rPr lang="en-US" sz="1800" b="0" i="0" spc="-25" baseline="0" dirty="0" err="1" smtClean="0">
                <a:latin typeface="Arial"/>
              </a:rPr>
              <a:t>о</a:t>
            </a:r>
            <a:r>
              <a:rPr lang="en-US" sz="1800" b="0" i="0" spc="-24" baseline="0" dirty="0" err="1" smtClean="0">
                <a:latin typeface="Arial"/>
              </a:rPr>
              <a:t>з</a:t>
            </a:r>
            <a:r>
              <a:rPr lang="en-US" sz="1800" b="0" i="0" spc="0" baseline="0" dirty="0" err="1" smtClean="0">
                <a:latin typeface="Arial"/>
              </a:rPr>
              <a:t>обновить</a:t>
            </a:r>
            <a:r>
              <a:rPr lang="en-US" sz="1800" b="0" i="0" spc="0" baseline="0" dirty="0" smtClean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раб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ту коми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-63" baseline="0" dirty="0">
                <a:latin typeface="Arial"/>
              </a:rPr>
              <a:t>е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ов, со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0" baseline="0" dirty="0">
                <a:latin typeface="Arial"/>
              </a:rPr>
              <a:t>ещания, 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0" baseline="0" dirty="0">
                <a:latin typeface="Arial"/>
              </a:rPr>
              <a:t>стр</a:t>
            </a:r>
            <a:r>
              <a:rPr lang="en-US" sz="1800" b="0" i="0" spc="-63" baseline="0" dirty="0">
                <a:latin typeface="Arial"/>
              </a:rPr>
              <a:t>е</a:t>
            </a:r>
            <a:r>
              <a:rPr lang="en-US" sz="1800" b="0" i="0" spc="0" baseline="0" dirty="0">
                <a:latin typeface="Arial"/>
              </a:rPr>
              <a:t>чи </a:t>
            </a:r>
            <a:r>
              <a:rPr lang="en-US" sz="1800" b="0" i="0" spc="0" baseline="0" dirty="0" err="1">
                <a:latin typeface="Arial"/>
              </a:rPr>
              <a:t>клу</a:t>
            </a:r>
            <a:r>
              <a:rPr lang="en-US" sz="1800" b="0" i="0" spc="-43" baseline="0" dirty="0" err="1">
                <a:latin typeface="Arial"/>
              </a:rPr>
              <a:t>б</a:t>
            </a:r>
            <a:r>
              <a:rPr lang="en-US" sz="1800" b="0" i="0" spc="0" baseline="0" dirty="0" err="1">
                <a:latin typeface="Arial"/>
              </a:rPr>
              <a:t>а</a:t>
            </a:r>
            <a:r>
              <a:rPr lang="en-US" sz="1800" b="0" i="0" spc="0" baseline="0" dirty="0">
                <a:latin typeface="Arial"/>
              </a:rPr>
              <a:t> </a:t>
            </a:r>
            <a:r>
              <a:rPr lang="en-US" sz="1800" b="0" i="0" spc="0" baseline="0" dirty="0" err="1" smtClean="0">
                <a:latin typeface="Arial"/>
              </a:rPr>
              <a:t>дирек</a:t>
            </a:r>
            <a:r>
              <a:rPr lang="en-US" sz="1800" b="0" i="0" spc="-24" baseline="0" dirty="0" err="1" smtClean="0">
                <a:latin typeface="Arial"/>
              </a:rPr>
              <a:t>т</a:t>
            </a:r>
            <a:r>
              <a:rPr lang="en-US" sz="1800" b="0" i="0" spc="0" baseline="0" dirty="0" err="1" smtClean="0">
                <a:latin typeface="Arial"/>
              </a:rPr>
              <a:t>оров</a:t>
            </a:r>
            <a:endParaRPr lang="ru-RU" sz="1800" b="0" i="0" spc="0" baseline="0" dirty="0" smtClean="0">
              <a:latin typeface="Arial"/>
            </a:endParaRPr>
          </a:p>
          <a:p>
            <a:pPr marL="457200">
              <a:lnSpc>
                <a:spcPts val="2692"/>
              </a:lnSpc>
            </a:pPr>
            <a:endParaRPr lang="en-US" sz="1800" b="0" i="0" spc="0" baseline="0" dirty="0">
              <a:latin typeface="Arial"/>
            </a:endParaRPr>
          </a:p>
        </p:txBody>
      </p:sp>
      <p:sp>
        <p:nvSpPr>
          <p:cNvPr id="2426" name="Freeform 2426"/>
          <p:cNvSpPr/>
          <p:nvPr/>
        </p:nvSpPr>
        <p:spPr>
          <a:xfrm>
            <a:off x="1455419" y="1997652"/>
            <a:ext cx="144660" cy="169181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7" name="Freeform 2427"/>
          <p:cNvSpPr/>
          <p:nvPr/>
        </p:nvSpPr>
        <p:spPr>
          <a:xfrm>
            <a:off x="1609084" y="2045491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8" name="Freeform 2428"/>
          <p:cNvSpPr/>
          <p:nvPr/>
        </p:nvSpPr>
        <p:spPr>
          <a:xfrm>
            <a:off x="1750801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9" name="Freeform 2429"/>
          <p:cNvSpPr/>
          <p:nvPr/>
        </p:nvSpPr>
        <p:spPr>
          <a:xfrm>
            <a:off x="1864254" y="2045491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0" name="Freeform 2430"/>
          <p:cNvSpPr/>
          <p:nvPr/>
        </p:nvSpPr>
        <p:spPr>
          <a:xfrm>
            <a:off x="2003157" y="2042922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1" name="Freeform 2431"/>
          <p:cNvSpPr/>
          <p:nvPr/>
        </p:nvSpPr>
        <p:spPr>
          <a:xfrm>
            <a:off x="2121246" y="20454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2" name="Freeform 2432"/>
          <p:cNvSpPr/>
          <p:nvPr/>
        </p:nvSpPr>
        <p:spPr>
          <a:xfrm>
            <a:off x="2236388" y="2045519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3" name="Freeform 2433"/>
          <p:cNvSpPr/>
          <p:nvPr/>
        </p:nvSpPr>
        <p:spPr>
          <a:xfrm>
            <a:off x="2419515" y="20429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4" name="Freeform 2434"/>
          <p:cNvSpPr/>
          <p:nvPr/>
        </p:nvSpPr>
        <p:spPr>
          <a:xfrm>
            <a:off x="2539835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5" name="Freeform 2435"/>
          <p:cNvSpPr/>
          <p:nvPr/>
        </p:nvSpPr>
        <p:spPr>
          <a:xfrm>
            <a:off x="2666823" y="2000403"/>
            <a:ext cx="171303" cy="209068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6" name="Freeform 2436"/>
          <p:cNvSpPr/>
          <p:nvPr/>
        </p:nvSpPr>
        <p:spPr>
          <a:xfrm>
            <a:off x="2860895" y="20429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7" name="Freeform 2437"/>
          <p:cNvSpPr/>
          <p:nvPr/>
        </p:nvSpPr>
        <p:spPr>
          <a:xfrm>
            <a:off x="2981216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8" name="Freeform 2438"/>
          <p:cNvSpPr/>
          <p:nvPr/>
        </p:nvSpPr>
        <p:spPr>
          <a:xfrm>
            <a:off x="3115602" y="2045537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9" name="Freeform 2439"/>
          <p:cNvSpPr/>
          <p:nvPr/>
        </p:nvSpPr>
        <p:spPr>
          <a:xfrm>
            <a:off x="3362490" y="20429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0" name="Freeform 2440"/>
          <p:cNvSpPr/>
          <p:nvPr/>
        </p:nvSpPr>
        <p:spPr>
          <a:xfrm>
            <a:off x="3482810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1" name="Freeform 2441"/>
          <p:cNvSpPr/>
          <p:nvPr/>
        </p:nvSpPr>
        <p:spPr>
          <a:xfrm>
            <a:off x="3616535" y="2045491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2" name="Freeform 2442"/>
          <p:cNvSpPr/>
          <p:nvPr/>
        </p:nvSpPr>
        <p:spPr>
          <a:xfrm>
            <a:off x="3681919" y="2045491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3" name="Freeform 2443"/>
          <p:cNvSpPr/>
          <p:nvPr/>
        </p:nvSpPr>
        <p:spPr>
          <a:xfrm>
            <a:off x="3820844" y="2042922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4" name="Freeform 2444"/>
          <p:cNvSpPr/>
          <p:nvPr/>
        </p:nvSpPr>
        <p:spPr>
          <a:xfrm>
            <a:off x="3955127" y="2045537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5" name="Freeform 2445"/>
          <p:cNvSpPr/>
          <p:nvPr/>
        </p:nvSpPr>
        <p:spPr>
          <a:xfrm>
            <a:off x="4105128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6" name="Freeform 2446"/>
          <p:cNvSpPr/>
          <p:nvPr/>
        </p:nvSpPr>
        <p:spPr>
          <a:xfrm>
            <a:off x="4238853" y="20455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7" name="Freeform 2447"/>
          <p:cNvSpPr/>
          <p:nvPr/>
        </p:nvSpPr>
        <p:spPr>
          <a:xfrm>
            <a:off x="4355008" y="20454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8" name="Freeform 2448"/>
          <p:cNvSpPr/>
          <p:nvPr/>
        </p:nvSpPr>
        <p:spPr>
          <a:xfrm>
            <a:off x="4459884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9" name="Freeform 2449"/>
          <p:cNvSpPr/>
          <p:nvPr/>
        </p:nvSpPr>
        <p:spPr>
          <a:xfrm>
            <a:off x="4594463" y="2045491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0" name="Freeform 2450"/>
          <p:cNvSpPr/>
          <p:nvPr/>
        </p:nvSpPr>
        <p:spPr>
          <a:xfrm>
            <a:off x="4778623" y="2045491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1" name="Freeform 2451"/>
          <p:cNvSpPr/>
          <p:nvPr/>
        </p:nvSpPr>
        <p:spPr>
          <a:xfrm>
            <a:off x="4894887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2" name="Freeform 2452"/>
          <p:cNvSpPr/>
          <p:nvPr/>
        </p:nvSpPr>
        <p:spPr>
          <a:xfrm>
            <a:off x="5009576" y="2045491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3" name="Freeform 2453"/>
          <p:cNvSpPr/>
          <p:nvPr/>
        </p:nvSpPr>
        <p:spPr>
          <a:xfrm>
            <a:off x="5158031" y="2045491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4" name="Freeform 2454"/>
          <p:cNvSpPr/>
          <p:nvPr/>
        </p:nvSpPr>
        <p:spPr>
          <a:xfrm>
            <a:off x="5228254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5" name="Freeform 2455"/>
          <p:cNvSpPr/>
          <p:nvPr/>
        </p:nvSpPr>
        <p:spPr>
          <a:xfrm>
            <a:off x="5347201" y="20454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6" name="Freeform 2456"/>
          <p:cNvSpPr/>
          <p:nvPr/>
        </p:nvSpPr>
        <p:spPr>
          <a:xfrm>
            <a:off x="5452077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" name="Freeform 2457"/>
          <p:cNvSpPr/>
          <p:nvPr/>
        </p:nvSpPr>
        <p:spPr>
          <a:xfrm>
            <a:off x="5586656" y="2045491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8" name="Freeform 2458"/>
          <p:cNvSpPr/>
          <p:nvPr/>
        </p:nvSpPr>
        <p:spPr>
          <a:xfrm>
            <a:off x="5708659" y="2045537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9" name="Freeform 2459"/>
          <p:cNvSpPr/>
          <p:nvPr/>
        </p:nvSpPr>
        <p:spPr>
          <a:xfrm>
            <a:off x="5808875" y="20455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0" name="Freeform 2460"/>
          <p:cNvSpPr/>
          <p:nvPr/>
        </p:nvSpPr>
        <p:spPr>
          <a:xfrm>
            <a:off x="5939783" y="2141199"/>
            <a:ext cx="24220" cy="5525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1" name="Freeform 2461"/>
          <p:cNvSpPr/>
          <p:nvPr/>
        </p:nvSpPr>
        <p:spPr>
          <a:xfrm>
            <a:off x="6062921" y="2045491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2" name="Freeform 2462"/>
          <p:cNvSpPr/>
          <p:nvPr/>
        </p:nvSpPr>
        <p:spPr>
          <a:xfrm>
            <a:off x="6186728" y="20429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3" name="Freeform 2463"/>
          <p:cNvSpPr/>
          <p:nvPr/>
        </p:nvSpPr>
        <p:spPr>
          <a:xfrm>
            <a:off x="6306195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4" name="Freeform 2464"/>
          <p:cNvSpPr/>
          <p:nvPr/>
        </p:nvSpPr>
        <p:spPr>
          <a:xfrm>
            <a:off x="6440774" y="2045491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5" name="Freeform 2465"/>
          <p:cNvSpPr/>
          <p:nvPr/>
        </p:nvSpPr>
        <p:spPr>
          <a:xfrm>
            <a:off x="6553114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6" name="Freeform 2466"/>
          <p:cNvSpPr/>
          <p:nvPr/>
        </p:nvSpPr>
        <p:spPr>
          <a:xfrm>
            <a:off x="6666948" y="2045491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7" name="Freeform 2467"/>
          <p:cNvSpPr/>
          <p:nvPr/>
        </p:nvSpPr>
        <p:spPr>
          <a:xfrm>
            <a:off x="6808688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8" name="Freeform 2468"/>
          <p:cNvSpPr/>
          <p:nvPr/>
        </p:nvSpPr>
        <p:spPr>
          <a:xfrm>
            <a:off x="6942413" y="20455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9" name="Freeform 2469"/>
          <p:cNvSpPr/>
          <p:nvPr/>
        </p:nvSpPr>
        <p:spPr>
          <a:xfrm>
            <a:off x="7069399" y="20455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0" name="Freeform 2470"/>
          <p:cNvSpPr/>
          <p:nvPr/>
        </p:nvSpPr>
        <p:spPr>
          <a:xfrm>
            <a:off x="7184850" y="2045491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1" name="Freeform 2471"/>
          <p:cNvSpPr/>
          <p:nvPr/>
        </p:nvSpPr>
        <p:spPr>
          <a:xfrm>
            <a:off x="7383747" y="20455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2" name="Freeform 2472"/>
          <p:cNvSpPr/>
          <p:nvPr/>
        </p:nvSpPr>
        <p:spPr>
          <a:xfrm>
            <a:off x="7574286" y="2045491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3" name="Freeform 2473"/>
          <p:cNvSpPr/>
          <p:nvPr/>
        </p:nvSpPr>
        <p:spPr>
          <a:xfrm>
            <a:off x="7696519" y="20455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4" name="Freeform 2474"/>
          <p:cNvSpPr/>
          <p:nvPr/>
        </p:nvSpPr>
        <p:spPr>
          <a:xfrm>
            <a:off x="7816814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5" name="Freeform 2475"/>
          <p:cNvSpPr/>
          <p:nvPr/>
        </p:nvSpPr>
        <p:spPr>
          <a:xfrm>
            <a:off x="7930649" y="2045491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6" name="Freeform 2476"/>
          <p:cNvSpPr/>
          <p:nvPr/>
        </p:nvSpPr>
        <p:spPr>
          <a:xfrm>
            <a:off x="8079079" y="20429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7" name="Freeform 2477"/>
          <p:cNvSpPr/>
          <p:nvPr/>
        </p:nvSpPr>
        <p:spPr>
          <a:xfrm>
            <a:off x="8199399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8" name="Freeform 2478"/>
          <p:cNvSpPr/>
          <p:nvPr/>
        </p:nvSpPr>
        <p:spPr>
          <a:xfrm>
            <a:off x="8333125" y="20455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9" name="Freeform 2479"/>
          <p:cNvSpPr/>
          <p:nvPr/>
        </p:nvSpPr>
        <p:spPr>
          <a:xfrm>
            <a:off x="8460110" y="20455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0" name="Freeform 2480"/>
          <p:cNvSpPr/>
          <p:nvPr/>
        </p:nvSpPr>
        <p:spPr>
          <a:xfrm>
            <a:off x="8575562" y="2045491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1" name="Freeform 2481"/>
          <p:cNvSpPr/>
          <p:nvPr/>
        </p:nvSpPr>
        <p:spPr>
          <a:xfrm>
            <a:off x="8774458" y="20429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2" name="Freeform 2482"/>
          <p:cNvSpPr/>
          <p:nvPr/>
        </p:nvSpPr>
        <p:spPr>
          <a:xfrm>
            <a:off x="8894777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3" name="Freeform 2483"/>
          <p:cNvSpPr/>
          <p:nvPr/>
        </p:nvSpPr>
        <p:spPr>
          <a:xfrm>
            <a:off x="9029164" y="2045537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4" name="Freeform 2484"/>
          <p:cNvSpPr/>
          <p:nvPr/>
        </p:nvSpPr>
        <p:spPr>
          <a:xfrm>
            <a:off x="9205948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5" name="Freeform 2485"/>
          <p:cNvSpPr/>
          <p:nvPr/>
        </p:nvSpPr>
        <p:spPr>
          <a:xfrm>
            <a:off x="9339673" y="20455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6" name="Freeform 2486"/>
          <p:cNvSpPr/>
          <p:nvPr/>
        </p:nvSpPr>
        <p:spPr>
          <a:xfrm>
            <a:off x="9466658" y="20455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7" name="Freeform 2487"/>
          <p:cNvSpPr/>
          <p:nvPr/>
        </p:nvSpPr>
        <p:spPr>
          <a:xfrm>
            <a:off x="9593668" y="2000667"/>
            <a:ext cx="97383" cy="163413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8" name="Freeform 2488"/>
          <p:cNvSpPr/>
          <p:nvPr/>
        </p:nvSpPr>
        <p:spPr>
          <a:xfrm>
            <a:off x="9784184" y="20455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9" name="Freeform 2489"/>
          <p:cNvSpPr/>
          <p:nvPr/>
        </p:nvSpPr>
        <p:spPr>
          <a:xfrm>
            <a:off x="9974724" y="2045491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0" name="Freeform 2490"/>
          <p:cNvSpPr/>
          <p:nvPr/>
        </p:nvSpPr>
        <p:spPr>
          <a:xfrm>
            <a:off x="10090988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1" name="Freeform 2491"/>
          <p:cNvSpPr/>
          <p:nvPr/>
        </p:nvSpPr>
        <p:spPr>
          <a:xfrm>
            <a:off x="10219370" y="2042862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2" name="Freeform 2492"/>
          <p:cNvSpPr/>
          <p:nvPr/>
        </p:nvSpPr>
        <p:spPr>
          <a:xfrm>
            <a:off x="10327458" y="2045491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3" name="Freeform 2493"/>
          <p:cNvSpPr/>
          <p:nvPr/>
        </p:nvSpPr>
        <p:spPr>
          <a:xfrm>
            <a:off x="10466494" y="20428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4" name="Freeform 2494"/>
          <p:cNvSpPr/>
          <p:nvPr/>
        </p:nvSpPr>
        <p:spPr>
          <a:xfrm>
            <a:off x="10653374" y="2042922"/>
            <a:ext cx="103249" cy="124771"/>
          </a:xfrm>
          <a:custGeom>
            <a:avLst/>
            <a:gdLst/>
            <a:ahLst/>
            <a:cxnLst/>
            <a:rect l="0" t="0" r="0" b="0"/>
            <a:pathLst>
              <a:path w="5736100" h="6931752">
                <a:moveTo>
                  <a:pt x="2238573" y="2895600"/>
                </a:moveTo>
                <a:lnTo>
                  <a:pt x="2238573" y="3813374"/>
                </a:lnTo>
                <a:lnTo>
                  <a:pt x="4564062" y="3813374"/>
                </a:lnTo>
                <a:cubicBezTo>
                  <a:pt x="4493815" y="4529072"/>
                  <a:pt x="4308805" y="5065845"/>
                  <a:pt x="4009033" y="5423694"/>
                </a:cubicBezTo>
                <a:cubicBezTo>
                  <a:pt x="3709260" y="5781411"/>
                  <a:pt x="3292739" y="5960269"/>
                  <a:pt x="2759472" y="5960269"/>
                </a:cubicBezTo>
                <a:cubicBezTo>
                  <a:pt x="1816893" y="5960269"/>
                  <a:pt x="1260872" y="5414235"/>
                  <a:pt x="1091406" y="4322168"/>
                </a:cubicBezTo>
                <a:lnTo>
                  <a:pt x="0" y="4464844"/>
                </a:lnTo>
                <a:cubicBezTo>
                  <a:pt x="115755" y="5188480"/>
                  <a:pt x="416520" y="5771621"/>
                  <a:pt x="902295" y="6214269"/>
                </a:cubicBezTo>
                <a:cubicBezTo>
                  <a:pt x="1388070" y="6656785"/>
                  <a:pt x="2023665" y="6878042"/>
                  <a:pt x="2809081" y="6878042"/>
                </a:cubicBezTo>
                <a:cubicBezTo>
                  <a:pt x="3743457" y="6931752"/>
                  <a:pt x="4466960" y="6635354"/>
                  <a:pt x="4979590" y="5988844"/>
                </a:cubicBezTo>
                <a:cubicBezTo>
                  <a:pt x="5492221" y="5342335"/>
                  <a:pt x="5736100" y="4492427"/>
                  <a:pt x="5711229" y="3439121"/>
                </a:cubicBezTo>
                <a:cubicBezTo>
                  <a:pt x="5711229" y="2369146"/>
                  <a:pt x="5444596" y="1528498"/>
                  <a:pt x="4911328" y="917179"/>
                </a:cubicBezTo>
                <a:cubicBezTo>
                  <a:pt x="4378060" y="305726"/>
                  <a:pt x="3650456" y="0"/>
                  <a:pt x="2728515" y="0"/>
                </a:cubicBezTo>
                <a:cubicBezTo>
                  <a:pt x="1992577" y="0"/>
                  <a:pt x="1397198" y="194999"/>
                  <a:pt x="942379" y="584994"/>
                </a:cubicBezTo>
                <a:cubicBezTo>
                  <a:pt x="487693" y="974990"/>
                  <a:pt x="210740" y="1477368"/>
                  <a:pt x="111522" y="2092127"/>
                </a:cubicBezTo>
                <a:lnTo>
                  <a:pt x="1196776" y="2265165"/>
                </a:lnTo>
                <a:cubicBezTo>
                  <a:pt x="1378677" y="1371137"/>
                  <a:pt x="1901626" y="924124"/>
                  <a:pt x="2765623" y="924124"/>
                </a:cubicBezTo>
                <a:cubicBezTo>
                  <a:pt x="3261717" y="924124"/>
                  <a:pt x="3667918" y="1106488"/>
                  <a:pt x="3984228" y="1471216"/>
                </a:cubicBezTo>
                <a:cubicBezTo>
                  <a:pt x="4300537" y="1835812"/>
                  <a:pt x="4493815" y="2310607"/>
                  <a:pt x="4564062" y="289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5" name="Freeform 2495"/>
          <p:cNvSpPr/>
          <p:nvPr/>
        </p:nvSpPr>
        <p:spPr>
          <a:xfrm>
            <a:off x="10763992" y="20454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6" name="Freeform 2496"/>
          <p:cNvSpPr/>
          <p:nvPr/>
        </p:nvSpPr>
        <p:spPr>
          <a:xfrm>
            <a:off x="10868868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7" name="Freeform 2497"/>
          <p:cNvSpPr/>
          <p:nvPr/>
        </p:nvSpPr>
        <p:spPr>
          <a:xfrm>
            <a:off x="11003447" y="2045491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8" name="Freeform 2498"/>
          <p:cNvSpPr/>
          <p:nvPr/>
        </p:nvSpPr>
        <p:spPr>
          <a:xfrm>
            <a:off x="11073671" y="20429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9" name="Rectangle 2499"/>
          <p:cNvSpPr/>
          <p:nvPr/>
        </p:nvSpPr>
        <p:spPr>
          <a:xfrm>
            <a:off x="986789" y="2698278"/>
            <a:ext cx="10257052" cy="65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>
              <a:lnSpc>
                <a:spcPts val="2692"/>
              </a:lnSpc>
            </a:pPr>
            <a:endParaRPr lang="ru-RU" sz="1800" b="0" i="0" spc="0" baseline="0" dirty="0" smtClean="0">
              <a:latin typeface="Arial"/>
            </a:endParaRPr>
          </a:p>
          <a:p>
            <a:pPr marL="457200">
              <a:lnSpc>
                <a:spcPts val="2692"/>
              </a:lnSpc>
            </a:pPr>
            <a:r>
              <a:rPr lang="ru-RU" sz="1800" b="0" i="0" spc="0" baseline="0" dirty="0" smtClean="0">
                <a:latin typeface="Arial"/>
              </a:rPr>
              <a:t>р</a:t>
            </a:r>
            <a:r>
              <a:rPr lang="en-US" sz="1800" b="0" i="0" spc="0" baseline="0" dirty="0" err="1" smtClean="0">
                <a:latin typeface="Arial"/>
              </a:rPr>
              <a:t>ешений</a:t>
            </a:r>
            <a:r>
              <a:rPr lang="ru-RU" sz="1800" b="0" i="0" spc="0" baseline="0" dirty="0" smtClean="0">
                <a:latin typeface="Arial"/>
              </a:rPr>
              <a:t>.</a:t>
            </a:r>
            <a:endParaRPr lang="en-US" sz="1800" b="0" i="0" spc="0" baseline="0" dirty="0">
              <a:latin typeface="Arial"/>
            </a:endParaRPr>
          </a:p>
        </p:txBody>
      </p:sp>
      <p:sp>
        <p:nvSpPr>
          <p:cNvPr id="2500" name="Freeform 2500"/>
          <p:cNvSpPr/>
          <p:nvPr/>
        </p:nvSpPr>
        <p:spPr>
          <a:xfrm>
            <a:off x="1455419" y="2884620"/>
            <a:ext cx="144660" cy="169181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1" name="Freeform 2501"/>
          <p:cNvSpPr/>
          <p:nvPr/>
        </p:nvSpPr>
        <p:spPr>
          <a:xfrm>
            <a:off x="1616628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2" name="Freeform 2502"/>
          <p:cNvSpPr/>
          <p:nvPr/>
        </p:nvSpPr>
        <p:spPr>
          <a:xfrm>
            <a:off x="1738500" y="2929830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3" name="Freeform 2503"/>
          <p:cNvSpPr/>
          <p:nvPr/>
        </p:nvSpPr>
        <p:spPr>
          <a:xfrm>
            <a:off x="1832929" y="2932459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4" name="Freeform 2504"/>
          <p:cNvSpPr/>
          <p:nvPr/>
        </p:nvSpPr>
        <p:spPr>
          <a:xfrm>
            <a:off x="1974559" y="2929890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5" name="Freeform 2505"/>
          <p:cNvSpPr/>
          <p:nvPr/>
        </p:nvSpPr>
        <p:spPr>
          <a:xfrm>
            <a:off x="2092762" y="293245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6" name="Freeform 2506"/>
          <p:cNvSpPr/>
          <p:nvPr/>
        </p:nvSpPr>
        <p:spPr>
          <a:xfrm>
            <a:off x="2207927" y="293248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7" name="Freeform 2507"/>
          <p:cNvSpPr/>
          <p:nvPr/>
        </p:nvSpPr>
        <p:spPr>
          <a:xfrm>
            <a:off x="2391391" y="2932505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8" name="Freeform 2508"/>
          <p:cNvSpPr/>
          <p:nvPr/>
        </p:nvSpPr>
        <p:spPr>
          <a:xfrm>
            <a:off x="2541392" y="292983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9" name="Freeform 2509"/>
          <p:cNvSpPr/>
          <p:nvPr/>
        </p:nvSpPr>
        <p:spPr>
          <a:xfrm>
            <a:off x="2656902" y="2932505"/>
            <a:ext cx="110949" cy="118543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0" name="Freeform 2510"/>
          <p:cNvSpPr/>
          <p:nvPr/>
        </p:nvSpPr>
        <p:spPr>
          <a:xfrm>
            <a:off x="2774636" y="2929890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1" name="Freeform 2511"/>
          <p:cNvSpPr/>
          <p:nvPr/>
        </p:nvSpPr>
        <p:spPr>
          <a:xfrm>
            <a:off x="2908472" y="293250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2" name="Freeform 2512"/>
          <p:cNvSpPr/>
          <p:nvPr/>
        </p:nvSpPr>
        <p:spPr>
          <a:xfrm>
            <a:off x="3035457" y="293250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3" name="Freeform 2513"/>
          <p:cNvSpPr/>
          <p:nvPr/>
        </p:nvSpPr>
        <p:spPr>
          <a:xfrm>
            <a:off x="3152962" y="2929830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4" name="Freeform 2514"/>
          <p:cNvSpPr/>
          <p:nvPr/>
        </p:nvSpPr>
        <p:spPr>
          <a:xfrm>
            <a:off x="3267706" y="2932505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5" name="Freeform 2515"/>
          <p:cNvSpPr/>
          <p:nvPr/>
        </p:nvSpPr>
        <p:spPr>
          <a:xfrm>
            <a:off x="3424854" y="2932505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6" name="Freeform 2516"/>
          <p:cNvSpPr/>
          <p:nvPr/>
        </p:nvSpPr>
        <p:spPr>
          <a:xfrm>
            <a:off x="3591812" y="3028167"/>
            <a:ext cx="24220" cy="5525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7" name="Freeform 2517"/>
          <p:cNvSpPr/>
          <p:nvPr/>
        </p:nvSpPr>
        <p:spPr>
          <a:xfrm>
            <a:off x="3714950" y="2932459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8" name="Freeform 2518"/>
          <p:cNvSpPr/>
          <p:nvPr/>
        </p:nvSpPr>
        <p:spPr>
          <a:xfrm>
            <a:off x="3838757" y="292988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9" name="Freeform 2519"/>
          <p:cNvSpPr/>
          <p:nvPr/>
        </p:nvSpPr>
        <p:spPr>
          <a:xfrm>
            <a:off x="3958224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0" name="Freeform 2520"/>
          <p:cNvSpPr/>
          <p:nvPr/>
        </p:nvSpPr>
        <p:spPr>
          <a:xfrm>
            <a:off x="4093031" y="2932512"/>
            <a:ext cx="108706" cy="152140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1" name="Freeform 2521"/>
          <p:cNvSpPr/>
          <p:nvPr/>
        </p:nvSpPr>
        <p:spPr>
          <a:xfrm>
            <a:off x="4214675" y="292983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2" name="Freeform 2522"/>
          <p:cNvSpPr/>
          <p:nvPr/>
        </p:nvSpPr>
        <p:spPr>
          <a:xfrm>
            <a:off x="4342203" y="292983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3" name="Freeform 2523"/>
          <p:cNvSpPr/>
          <p:nvPr/>
        </p:nvSpPr>
        <p:spPr>
          <a:xfrm>
            <a:off x="4456503" y="292983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4" name="Freeform 2524"/>
          <p:cNvSpPr/>
          <p:nvPr/>
        </p:nvSpPr>
        <p:spPr>
          <a:xfrm>
            <a:off x="4577433" y="2932505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5" name="Freeform 2525"/>
          <p:cNvSpPr/>
          <p:nvPr/>
        </p:nvSpPr>
        <p:spPr>
          <a:xfrm>
            <a:off x="4744389" y="3028167"/>
            <a:ext cx="24220" cy="5525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6" name="Freeform 2526"/>
          <p:cNvSpPr/>
          <p:nvPr/>
        </p:nvSpPr>
        <p:spPr>
          <a:xfrm>
            <a:off x="4859960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7" name="Freeform 2527"/>
          <p:cNvSpPr/>
          <p:nvPr/>
        </p:nvSpPr>
        <p:spPr>
          <a:xfrm>
            <a:off x="4989674" y="2883506"/>
            <a:ext cx="111778" cy="170239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8" name="Freeform 2528"/>
          <p:cNvSpPr/>
          <p:nvPr/>
        </p:nvSpPr>
        <p:spPr>
          <a:xfrm>
            <a:off x="5116411" y="292983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9" name="Freeform 2529"/>
          <p:cNvSpPr/>
          <p:nvPr/>
        </p:nvSpPr>
        <p:spPr>
          <a:xfrm>
            <a:off x="5243939" y="292983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0" name="Freeform 2530"/>
          <p:cNvSpPr/>
          <p:nvPr/>
        </p:nvSpPr>
        <p:spPr>
          <a:xfrm>
            <a:off x="5364436" y="2932459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1" name="Freeform 2531"/>
          <p:cNvSpPr/>
          <p:nvPr/>
        </p:nvSpPr>
        <p:spPr>
          <a:xfrm>
            <a:off x="5481554" y="292983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2" name="Freeform 2532"/>
          <p:cNvSpPr/>
          <p:nvPr/>
        </p:nvSpPr>
        <p:spPr>
          <a:xfrm>
            <a:off x="5599983" y="2932505"/>
            <a:ext cx="96215" cy="118543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3" name="Freeform 2533"/>
          <p:cNvSpPr/>
          <p:nvPr/>
        </p:nvSpPr>
        <p:spPr>
          <a:xfrm>
            <a:off x="5726353" y="293250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4" name="Freeform 2534"/>
          <p:cNvSpPr/>
          <p:nvPr/>
        </p:nvSpPr>
        <p:spPr>
          <a:xfrm>
            <a:off x="5853388" y="293245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5" name="Freeform 2535"/>
          <p:cNvSpPr/>
          <p:nvPr/>
        </p:nvSpPr>
        <p:spPr>
          <a:xfrm>
            <a:off x="5965618" y="2929890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6" name="Freeform 2536"/>
          <p:cNvSpPr/>
          <p:nvPr/>
        </p:nvSpPr>
        <p:spPr>
          <a:xfrm>
            <a:off x="6099657" y="2929890"/>
            <a:ext cx="146836" cy="123901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7" name="Freeform 2537"/>
          <p:cNvSpPr/>
          <p:nvPr/>
        </p:nvSpPr>
        <p:spPr>
          <a:xfrm>
            <a:off x="6271564" y="2932505"/>
            <a:ext cx="165088" cy="152147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8" name="Freeform 2538"/>
          <p:cNvSpPr/>
          <p:nvPr/>
        </p:nvSpPr>
        <p:spPr>
          <a:xfrm>
            <a:off x="6458194" y="293250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9" name="Freeform 2539"/>
          <p:cNvSpPr/>
          <p:nvPr/>
        </p:nvSpPr>
        <p:spPr>
          <a:xfrm>
            <a:off x="6578513" y="292983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0" name="Freeform 2540"/>
          <p:cNvSpPr/>
          <p:nvPr/>
        </p:nvSpPr>
        <p:spPr>
          <a:xfrm>
            <a:off x="6768175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1" name="Freeform 2541"/>
          <p:cNvSpPr/>
          <p:nvPr/>
        </p:nvSpPr>
        <p:spPr>
          <a:xfrm>
            <a:off x="6887122" y="293245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2" name="Freeform 2542"/>
          <p:cNvSpPr/>
          <p:nvPr/>
        </p:nvSpPr>
        <p:spPr>
          <a:xfrm>
            <a:off x="7002515" y="2932505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3" name="Freeform 2543"/>
          <p:cNvSpPr/>
          <p:nvPr/>
        </p:nvSpPr>
        <p:spPr>
          <a:xfrm>
            <a:off x="7102731" y="292988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4" name="Freeform 2544"/>
          <p:cNvSpPr/>
          <p:nvPr/>
        </p:nvSpPr>
        <p:spPr>
          <a:xfrm>
            <a:off x="7230199" y="2932505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5" name="Freeform 2545"/>
          <p:cNvSpPr/>
          <p:nvPr/>
        </p:nvSpPr>
        <p:spPr>
          <a:xfrm>
            <a:off x="7382429" y="293245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6" name="Freeform 2546"/>
          <p:cNvSpPr/>
          <p:nvPr/>
        </p:nvSpPr>
        <p:spPr>
          <a:xfrm>
            <a:off x="7487305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7" name="Freeform 2547"/>
          <p:cNvSpPr/>
          <p:nvPr/>
        </p:nvSpPr>
        <p:spPr>
          <a:xfrm>
            <a:off x="7615686" y="292983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8" name="Freeform 2548"/>
          <p:cNvSpPr/>
          <p:nvPr/>
        </p:nvSpPr>
        <p:spPr>
          <a:xfrm>
            <a:off x="7725329" y="293245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9" name="Freeform 2549"/>
          <p:cNvSpPr/>
          <p:nvPr/>
        </p:nvSpPr>
        <p:spPr>
          <a:xfrm>
            <a:off x="7840494" y="293248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0" name="Freeform 2550"/>
          <p:cNvSpPr/>
          <p:nvPr/>
        </p:nvSpPr>
        <p:spPr>
          <a:xfrm>
            <a:off x="7963878" y="3028167"/>
            <a:ext cx="24220" cy="5525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1" name="Freeform 2551"/>
          <p:cNvSpPr/>
          <p:nvPr/>
        </p:nvSpPr>
        <p:spPr>
          <a:xfrm>
            <a:off x="8087016" y="2932459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2" name="Freeform 2552"/>
          <p:cNvSpPr/>
          <p:nvPr/>
        </p:nvSpPr>
        <p:spPr>
          <a:xfrm>
            <a:off x="8210824" y="292988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3" name="Freeform 2553"/>
          <p:cNvSpPr/>
          <p:nvPr/>
        </p:nvSpPr>
        <p:spPr>
          <a:xfrm>
            <a:off x="8330290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4" name="Freeform 2554"/>
          <p:cNvSpPr/>
          <p:nvPr/>
        </p:nvSpPr>
        <p:spPr>
          <a:xfrm>
            <a:off x="8452162" y="2929830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5" name="Freeform 2555"/>
          <p:cNvSpPr/>
          <p:nvPr/>
        </p:nvSpPr>
        <p:spPr>
          <a:xfrm>
            <a:off x="8566434" y="292988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6" name="Freeform 2556"/>
          <p:cNvSpPr/>
          <p:nvPr/>
        </p:nvSpPr>
        <p:spPr>
          <a:xfrm>
            <a:off x="8686643" y="2929890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7" name="Freeform 2557"/>
          <p:cNvSpPr/>
          <p:nvPr/>
        </p:nvSpPr>
        <p:spPr>
          <a:xfrm>
            <a:off x="8808361" y="2932505"/>
            <a:ext cx="96215" cy="118543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8" name="Freeform 2558"/>
          <p:cNvSpPr/>
          <p:nvPr/>
        </p:nvSpPr>
        <p:spPr>
          <a:xfrm>
            <a:off x="8934757" y="293250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9" name="Freeform 2559"/>
          <p:cNvSpPr/>
          <p:nvPr/>
        </p:nvSpPr>
        <p:spPr>
          <a:xfrm>
            <a:off x="9054198" y="2929890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" name="Freeform 2560"/>
          <p:cNvSpPr/>
          <p:nvPr/>
        </p:nvSpPr>
        <p:spPr>
          <a:xfrm>
            <a:off x="9182580" y="292983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1" name="Freeform 2561"/>
          <p:cNvSpPr/>
          <p:nvPr/>
        </p:nvSpPr>
        <p:spPr>
          <a:xfrm>
            <a:off x="9292222" y="293245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2" name="Freeform 2562"/>
          <p:cNvSpPr/>
          <p:nvPr/>
        </p:nvSpPr>
        <p:spPr>
          <a:xfrm>
            <a:off x="9407387" y="293248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3" name="Freeform 2563"/>
          <p:cNvSpPr/>
          <p:nvPr/>
        </p:nvSpPr>
        <p:spPr>
          <a:xfrm>
            <a:off x="9590404" y="2932459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4" name="Freeform 2564"/>
          <p:cNvSpPr/>
          <p:nvPr/>
        </p:nvSpPr>
        <p:spPr>
          <a:xfrm>
            <a:off x="9714211" y="292988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5" name="Freeform 2565"/>
          <p:cNvSpPr/>
          <p:nvPr/>
        </p:nvSpPr>
        <p:spPr>
          <a:xfrm>
            <a:off x="9841222" y="293250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6" name="Freeform 2566"/>
          <p:cNvSpPr/>
          <p:nvPr/>
        </p:nvSpPr>
        <p:spPr>
          <a:xfrm>
            <a:off x="9968257" y="293250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7" name="Freeform 2567"/>
          <p:cNvSpPr/>
          <p:nvPr/>
        </p:nvSpPr>
        <p:spPr>
          <a:xfrm>
            <a:off x="10095242" y="293250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8" name="Freeform 2568"/>
          <p:cNvSpPr/>
          <p:nvPr/>
        </p:nvSpPr>
        <p:spPr>
          <a:xfrm>
            <a:off x="10222724" y="2932505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9" name="Freeform 2569"/>
          <p:cNvSpPr/>
          <p:nvPr/>
        </p:nvSpPr>
        <p:spPr>
          <a:xfrm>
            <a:off x="10372614" y="2929890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0" name="Freeform 2570"/>
          <p:cNvSpPr/>
          <p:nvPr/>
        </p:nvSpPr>
        <p:spPr>
          <a:xfrm>
            <a:off x="10499736" y="292983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1" name="Freeform 2571"/>
          <p:cNvSpPr/>
          <p:nvPr/>
        </p:nvSpPr>
        <p:spPr>
          <a:xfrm>
            <a:off x="10633907" y="2932505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2" name="Freeform 2572"/>
          <p:cNvSpPr/>
          <p:nvPr/>
        </p:nvSpPr>
        <p:spPr>
          <a:xfrm>
            <a:off x="10791056" y="2932505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3" name="Freeform 2573"/>
          <p:cNvSpPr/>
          <p:nvPr/>
        </p:nvSpPr>
        <p:spPr>
          <a:xfrm>
            <a:off x="10940702" y="2932505"/>
            <a:ext cx="110949" cy="118543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4" name="Rectangle 2574"/>
          <p:cNvSpPr/>
          <p:nvPr/>
        </p:nvSpPr>
        <p:spPr>
          <a:xfrm>
            <a:off x="986789" y="3600486"/>
            <a:ext cx="10437803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>
              <a:lnSpc>
                <a:spcPts val="2692"/>
              </a:lnSpc>
            </a:pPr>
            <a:endParaRPr lang="ru-RU" sz="1800" b="0" i="0" spc="0" baseline="0" dirty="0" smtClean="0">
              <a:latin typeface="Arial"/>
            </a:endParaRPr>
          </a:p>
          <a:p>
            <a:pPr marL="457200">
              <a:lnSpc>
                <a:spcPts val="2692"/>
              </a:lnSpc>
            </a:pPr>
            <a:endParaRPr lang="en-US" sz="1800" b="0" i="0" spc="0" baseline="0" dirty="0">
              <a:latin typeface="Arial"/>
            </a:endParaRPr>
          </a:p>
        </p:txBody>
      </p:sp>
      <p:sp>
        <p:nvSpPr>
          <p:cNvPr id="2575" name="Freeform 2575"/>
          <p:cNvSpPr/>
          <p:nvPr/>
        </p:nvSpPr>
        <p:spPr>
          <a:xfrm>
            <a:off x="1461820" y="3789579"/>
            <a:ext cx="128701" cy="163638"/>
          </a:xfrm>
          <a:custGeom>
            <a:avLst/>
            <a:gdLst/>
            <a:ahLst/>
            <a:cxnLst/>
            <a:rect l="0" t="0" r="0" b="0"/>
            <a:pathLst>
              <a:path w="7150100" h="9091018">
                <a:moveTo>
                  <a:pt x="0" y="0"/>
                </a:moveTo>
                <a:lnTo>
                  <a:pt x="7150100" y="0"/>
                </a:lnTo>
                <a:lnTo>
                  <a:pt x="7150100" y="9091018"/>
                </a:lnTo>
                <a:lnTo>
                  <a:pt x="5941020" y="9091018"/>
                </a:lnTo>
                <a:lnTo>
                  <a:pt x="5941020" y="1072952"/>
                </a:lnTo>
                <a:lnTo>
                  <a:pt x="1203126" y="1072952"/>
                </a:lnTo>
                <a:lnTo>
                  <a:pt x="1203126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6" name="Freeform 2576"/>
          <p:cNvSpPr/>
          <p:nvPr/>
        </p:nvSpPr>
        <p:spPr>
          <a:xfrm>
            <a:off x="1616628" y="38320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7" name="Freeform 2577"/>
          <p:cNvSpPr/>
          <p:nvPr/>
        </p:nvSpPr>
        <p:spPr>
          <a:xfrm>
            <a:off x="1751207" y="3834667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8" name="Freeform 2578"/>
          <p:cNvSpPr/>
          <p:nvPr/>
        </p:nvSpPr>
        <p:spPr>
          <a:xfrm>
            <a:off x="1872295" y="3834713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9" name="Freeform 2579"/>
          <p:cNvSpPr/>
          <p:nvPr/>
        </p:nvSpPr>
        <p:spPr>
          <a:xfrm>
            <a:off x="2030760" y="38320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0" name="Freeform 2580"/>
          <p:cNvSpPr/>
          <p:nvPr/>
        </p:nvSpPr>
        <p:spPr>
          <a:xfrm>
            <a:off x="2151232" y="38347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1" name="Freeform 2581"/>
          <p:cNvSpPr/>
          <p:nvPr/>
        </p:nvSpPr>
        <p:spPr>
          <a:xfrm>
            <a:off x="2267412" y="38346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2" name="Freeform 2582"/>
          <p:cNvSpPr/>
          <p:nvPr/>
        </p:nvSpPr>
        <p:spPr>
          <a:xfrm>
            <a:off x="2382577" y="3834695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3" name="Freeform 2583"/>
          <p:cNvSpPr/>
          <p:nvPr/>
        </p:nvSpPr>
        <p:spPr>
          <a:xfrm>
            <a:off x="2559398" y="38320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4" name="Freeform 2584"/>
          <p:cNvSpPr/>
          <p:nvPr/>
        </p:nvSpPr>
        <p:spPr>
          <a:xfrm>
            <a:off x="2679666" y="3834713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5" name="Freeform 2585"/>
          <p:cNvSpPr/>
          <p:nvPr/>
        </p:nvSpPr>
        <p:spPr>
          <a:xfrm>
            <a:off x="2775516" y="38320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6" name="Freeform 2586"/>
          <p:cNvSpPr/>
          <p:nvPr/>
        </p:nvSpPr>
        <p:spPr>
          <a:xfrm>
            <a:off x="2910070" y="38320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7" name="Freeform 2587"/>
          <p:cNvSpPr/>
          <p:nvPr/>
        </p:nvSpPr>
        <p:spPr>
          <a:xfrm>
            <a:off x="3029536" y="38320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8" name="Freeform 2588"/>
          <p:cNvSpPr/>
          <p:nvPr/>
        </p:nvSpPr>
        <p:spPr>
          <a:xfrm>
            <a:off x="3157918" y="38320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9" name="Freeform 2589"/>
          <p:cNvSpPr/>
          <p:nvPr/>
        </p:nvSpPr>
        <p:spPr>
          <a:xfrm>
            <a:off x="3267560" y="38346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0" name="Freeform 2590"/>
          <p:cNvSpPr/>
          <p:nvPr/>
        </p:nvSpPr>
        <p:spPr>
          <a:xfrm>
            <a:off x="3382725" y="3834695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1" name="Freeform 2591"/>
          <p:cNvSpPr/>
          <p:nvPr/>
        </p:nvSpPr>
        <p:spPr>
          <a:xfrm>
            <a:off x="3565743" y="3834667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2" name="Freeform 2592"/>
          <p:cNvSpPr/>
          <p:nvPr/>
        </p:nvSpPr>
        <p:spPr>
          <a:xfrm>
            <a:off x="3689550" y="38320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3" name="Freeform 2593"/>
          <p:cNvSpPr/>
          <p:nvPr/>
        </p:nvSpPr>
        <p:spPr>
          <a:xfrm>
            <a:off x="3816560" y="38347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4" name="Freeform 2594"/>
          <p:cNvSpPr/>
          <p:nvPr/>
        </p:nvSpPr>
        <p:spPr>
          <a:xfrm>
            <a:off x="3943596" y="38347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5" name="Freeform 2595"/>
          <p:cNvSpPr/>
          <p:nvPr/>
        </p:nvSpPr>
        <p:spPr>
          <a:xfrm>
            <a:off x="4059022" y="3834667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6" name="Freeform 2596"/>
          <p:cNvSpPr/>
          <p:nvPr/>
        </p:nvSpPr>
        <p:spPr>
          <a:xfrm>
            <a:off x="4183583" y="38346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7" name="Freeform 2597"/>
          <p:cNvSpPr/>
          <p:nvPr/>
        </p:nvSpPr>
        <p:spPr>
          <a:xfrm>
            <a:off x="4299181" y="38347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8" name="Freeform 2598"/>
          <p:cNvSpPr/>
          <p:nvPr/>
        </p:nvSpPr>
        <p:spPr>
          <a:xfrm>
            <a:off x="4414632" y="3834667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9" name="Freeform 2599"/>
          <p:cNvSpPr/>
          <p:nvPr/>
        </p:nvSpPr>
        <p:spPr>
          <a:xfrm>
            <a:off x="4613528" y="38320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0" name="Freeform 2600"/>
          <p:cNvSpPr/>
          <p:nvPr/>
        </p:nvSpPr>
        <p:spPr>
          <a:xfrm>
            <a:off x="4733849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1" name="Freeform 2601"/>
          <p:cNvSpPr/>
          <p:nvPr/>
        </p:nvSpPr>
        <p:spPr>
          <a:xfrm>
            <a:off x="4868235" y="3834713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2" name="Freeform 2602"/>
          <p:cNvSpPr/>
          <p:nvPr/>
        </p:nvSpPr>
        <p:spPr>
          <a:xfrm>
            <a:off x="5045019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3" name="Freeform 2603"/>
          <p:cNvSpPr/>
          <p:nvPr/>
        </p:nvSpPr>
        <p:spPr>
          <a:xfrm>
            <a:off x="5178744" y="38347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4" name="Freeform 2604"/>
          <p:cNvSpPr/>
          <p:nvPr/>
        </p:nvSpPr>
        <p:spPr>
          <a:xfrm>
            <a:off x="5305729" y="38347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5" name="Freeform 2605"/>
          <p:cNvSpPr/>
          <p:nvPr/>
        </p:nvSpPr>
        <p:spPr>
          <a:xfrm>
            <a:off x="5432739" y="3789843"/>
            <a:ext cx="97383" cy="163413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6" name="Freeform 2606"/>
          <p:cNvSpPr/>
          <p:nvPr/>
        </p:nvSpPr>
        <p:spPr>
          <a:xfrm>
            <a:off x="5622037" y="3786829"/>
            <a:ext cx="54024" cy="214537"/>
          </a:xfrm>
          <a:custGeom>
            <a:avLst/>
            <a:gdLst/>
            <a:ahLst/>
            <a:cxnLst/>
            <a:rect l="0" t="0" r="0" b="0"/>
            <a:pathLst>
              <a:path w="3001368" h="11918750">
                <a:moveTo>
                  <a:pt x="2201466" y="11918750"/>
                </a:moveTo>
                <a:cubicBezTo>
                  <a:pt x="1585516" y="11141537"/>
                  <a:pt x="1064618" y="10232031"/>
                  <a:pt x="638771" y="9190236"/>
                </a:cubicBezTo>
                <a:cubicBezTo>
                  <a:pt x="212924" y="8148439"/>
                  <a:pt x="0" y="7069402"/>
                  <a:pt x="0" y="5953125"/>
                </a:cubicBezTo>
                <a:cubicBezTo>
                  <a:pt x="0" y="4969271"/>
                  <a:pt x="159147" y="4026693"/>
                  <a:pt x="477441" y="3125390"/>
                </a:cubicBezTo>
                <a:cubicBezTo>
                  <a:pt x="849577" y="2079492"/>
                  <a:pt x="1424252" y="1037695"/>
                  <a:pt x="2201466" y="0"/>
                </a:cubicBezTo>
                <a:lnTo>
                  <a:pt x="3001368" y="0"/>
                </a:lnTo>
                <a:cubicBezTo>
                  <a:pt x="2501173" y="859895"/>
                  <a:pt x="2170444" y="1473795"/>
                  <a:pt x="2009180" y="1841698"/>
                </a:cubicBezTo>
                <a:cubicBezTo>
                  <a:pt x="1757032" y="2412272"/>
                  <a:pt x="1558595" y="3007585"/>
                  <a:pt x="1413868" y="3627636"/>
                </a:cubicBezTo>
                <a:cubicBezTo>
                  <a:pt x="1236068" y="4400748"/>
                  <a:pt x="1147168" y="5177961"/>
                  <a:pt x="1147168" y="5959276"/>
                </a:cubicBezTo>
                <a:cubicBezTo>
                  <a:pt x="1147168" y="7947884"/>
                  <a:pt x="1765234" y="9934375"/>
                  <a:pt x="3001368" y="1191875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7" name="Freeform 2607"/>
          <p:cNvSpPr/>
          <p:nvPr/>
        </p:nvSpPr>
        <p:spPr>
          <a:xfrm>
            <a:off x="5699472" y="3834667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8" name="Freeform 2608"/>
          <p:cNvSpPr/>
          <p:nvPr/>
        </p:nvSpPr>
        <p:spPr>
          <a:xfrm>
            <a:off x="5872777" y="38346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9" name="Freeform 2609"/>
          <p:cNvSpPr/>
          <p:nvPr/>
        </p:nvSpPr>
        <p:spPr>
          <a:xfrm>
            <a:off x="5977653" y="38320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0" name="Freeform 2610"/>
          <p:cNvSpPr/>
          <p:nvPr/>
        </p:nvSpPr>
        <p:spPr>
          <a:xfrm>
            <a:off x="6112679" y="3834713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1" name="Freeform 2611"/>
          <p:cNvSpPr/>
          <p:nvPr/>
        </p:nvSpPr>
        <p:spPr>
          <a:xfrm>
            <a:off x="6325560" y="3834713"/>
            <a:ext cx="96215" cy="118543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2" name="Freeform 2612"/>
          <p:cNvSpPr/>
          <p:nvPr/>
        </p:nvSpPr>
        <p:spPr>
          <a:xfrm>
            <a:off x="6451930" y="38347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3" name="Freeform 2613"/>
          <p:cNvSpPr/>
          <p:nvPr/>
        </p:nvSpPr>
        <p:spPr>
          <a:xfrm>
            <a:off x="6572768" y="38320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4" name="Freeform 2614"/>
          <p:cNvSpPr/>
          <p:nvPr/>
        </p:nvSpPr>
        <p:spPr>
          <a:xfrm>
            <a:off x="6680856" y="3834667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5" name="Freeform 2615"/>
          <p:cNvSpPr/>
          <p:nvPr/>
        </p:nvSpPr>
        <p:spPr>
          <a:xfrm>
            <a:off x="6819892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6" name="Freeform 2616"/>
          <p:cNvSpPr/>
          <p:nvPr/>
        </p:nvSpPr>
        <p:spPr>
          <a:xfrm>
            <a:off x="7009782" y="3834713"/>
            <a:ext cx="96215" cy="118543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7" name="Freeform 2617"/>
          <p:cNvSpPr/>
          <p:nvPr/>
        </p:nvSpPr>
        <p:spPr>
          <a:xfrm>
            <a:off x="7129462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8" name="Freeform 2618"/>
          <p:cNvSpPr/>
          <p:nvPr/>
        </p:nvSpPr>
        <p:spPr>
          <a:xfrm>
            <a:off x="7263163" y="38320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9" name="Freeform 2619"/>
          <p:cNvSpPr/>
          <p:nvPr/>
        </p:nvSpPr>
        <p:spPr>
          <a:xfrm>
            <a:off x="7383482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0" name="Freeform 2620"/>
          <p:cNvSpPr/>
          <p:nvPr/>
        </p:nvSpPr>
        <p:spPr>
          <a:xfrm>
            <a:off x="7502900" y="3832038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1" name="Freeform 2621"/>
          <p:cNvSpPr/>
          <p:nvPr/>
        </p:nvSpPr>
        <p:spPr>
          <a:xfrm>
            <a:off x="7680702" y="3834667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2" name="Freeform 2622"/>
          <p:cNvSpPr/>
          <p:nvPr/>
        </p:nvSpPr>
        <p:spPr>
          <a:xfrm>
            <a:off x="7802934" y="38347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3" name="Freeform 2623"/>
          <p:cNvSpPr/>
          <p:nvPr/>
        </p:nvSpPr>
        <p:spPr>
          <a:xfrm>
            <a:off x="7923230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4" name="Freeform 2624"/>
          <p:cNvSpPr/>
          <p:nvPr/>
        </p:nvSpPr>
        <p:spPr>
          <a:xfrm>
            <a:off x="8037066" y="3834667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5" name="Freeform 2625"/>
          <p:cNvSpPr/>
          <p:nvPr/>
        </p:nvSpPr>
        <p:spPr>
          <a:xfrm>
            <a:off x="8185495" y="38320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6" name="Freeform 2626"/>
          <p:cNvSpPr/>
          <p:nvPr/>
        </p:nvSpPr>
        <p:spPr>
          <a:xfrm>
            <a:off x="8305815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7" name="Freeform 2627"/>
          <p:cNvSpPr/>
          <p:nvPr/>
        </p:nvSpPr>
        <p:spPr>
          <a:xfrm>
            <a:off x="8439541" y="38347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8" name="Freeform 2628"/>
          <p:cNvSpPr/>
          <p:nvPr/>
        </p:nvSpPr>
        <p:spPr>
          <a:xfrm>
            <a:off x="8566526" y="38347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9" name="Freeform 2629"/>
          <p:cNvSpPr/>
          <p:nvPr/>
        </p:nvSpPr>
        <p:spPr>
          <a:xfrm>
            <a:off x="8686846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0" name="Freeform 2630"/>
          <p:cNvSpPr/>
          <p:nvPr/>
        </p:nvSpPr>
        <p:spPr>
          <a:xfrm>
            <a:off x="8877879" y="38320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1" name="Freeform 2631"/>
          <p:cNvSpPr/>
          <p:nvPr/>
        </p:nvSpPr>
        <p:spPr>
          <a:xfrm>
            <a:off x="8993985" y="38320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2" name="Freeform 2632"/>
          <p:cNvSpPr/>
          <p:nvPr/>
        </p:nvSpPr>
        <p:spPr>
          <a:xfrm>
            <a:off x="9128564" y="3834667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3" name="Freeform 2633"/>
          <p:cNvSpPr/>
          <p:nvPr/>
        </p:nvSpPr>
        <p:spPr>
          <a:xfrm>
            <a:off x="9249194" y="38320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4" name="Freeform 2634"/>
          <p:cNvSpPr/>
          <p:nvPr/>
        </p:nvSpPr>
        <p:spPr>
          <a:xfrm>
            <a:off x="9369513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5" name="Freeform 2635"/>
          <p:cNvSpPr/>
          <p:nvPr/>
        </p:nvSpPr>
        <p:spPr>
          <a:xfrm>
            <a:off x="9503686" y="3834713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6" name="Freeform 2636"/>
          <p:cNvSpPr/>
          <p:nvPr/>
        </p:nvSpPr>
        <p:spPr>
          <a:xfrm>
            <a:off x="9653687" y="38320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7" name="Freeform 2637"/>
          <p:cNvSpPr/>
          <p:nvPr/>
        </p:nvSpPr>
        <p:spPr>
          <a:xfrm>
            <a:off x="9787412" y="38347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8" name="Freeform 2638"/>
          <p:cNvSpPr/>
          <p:nvPr/>
        </p:nvSpPr>
        <p:spPr>
          <a:xfrm>
            <a:off x="9914422" y="38347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9" name="Freeform 2639"/>
          <p:cNvSpPr/>
          <p:nvPr/>
        </p:nvSpPr>
        <p:spPr>
          <a:xfrm>
            <a:off x="10041864" y="3834713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0" name="Freeform 2640"/>
          <p:cNvSpPr/>
          <p:nvPr/>
        </p:nvSpPr>
        <p:spPr>
          <a:xfrm>
            <a:off x="10191512" y="3834713"/>
            <a:ext cx="110949" cy="118543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1" name="Rectangle 2641"/>
          <p:cNvSpPr/>
          <p:nvPr/>
        </p:nvSpPr>
        <p:spPr>
          <a:xfrm>
            <a:off x="986789" y="4490502"/>
            <a:ext cx="10257052" cy="949238"/>
          </a:xfrm>
          <a:prstGeom prst="rect">
            <a:avLst/>
          </a:prstGeom>
        </p:spPr>
      </p:sp>
      <p:sp>
        <p:nvSpPr>
          <p:cNvPr id="2642" name="Freeform 2642"/>
          <p:cNvSpPr/>
          <p:nvPr/>
        </p:nvSpPr>
        <p:spPr>
          <a:xfrm>
            <a:off x="1461656" y="4679595"/>
            <a:ext cx="124901" cy="163681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3" name="Freeform 2643"/>
          <p:cNvSpPr/>
          <p:nvPr/>
        </p:nvSpPr>
        <p:spPr>
          <a:xfrm>
            <a:off x="1596729" y="4722114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4" name="Freeform 2644"/>
          <p:cNvSpPr/>
          <p:nvPr/>
        </p:nvSpPr>
        <p:spPr>
          <a:xfrm>
            <a:off x="1717857" y="4722054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5" name="Freeform 2645"/>
          <p:cNvSpPr/>
          <p:nvPr/>
        </p:nvSpPr>
        <p:spPr>
          <a:xfrm>
            <a:off x="1832129" y="4722111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6" name="Freeform 2646"/>
          <p:cNvSpPr/>
          <p:nvPr/>
        </p:nvSpPr>
        <p:spPr>
          <a:xfrm>
            <a:off x="1952339" y="4722114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7" name="Freeform 2647"/>
          <p:cNvSpPr/>
          <p:nvPr/>
        </p:nvSpPr>
        <p:spPr>
          <a:xfrm>
            <a:off x="2081310" y="4675730"/>
            <a:ext cx="111778" cy="170239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8" name="Freeform 2648"/>
          <p:cNvSpPr/>
          <p:nvPr/>
        </p:nvSpPr>
        <p:spPr>
          <a:xfrm>
            <a:off x="2208771" y="4722114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9" name="Freeform 2649"/>
          <p:cNvSpPr/>
          <p:nvPr/>
        </p:nvSpPr>
        <p:spPr>
          <a:xfrm>
            <a:off x="2327717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0" name="Freeform 2650"/>
          <p:cNvSpPr/>
          <p:nvPr/>
        </p:nvSpPr>
        <p:spPr>
          <a:xfrm>
            <a:off x="2433336" y="4722114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1" name="Freeform 2651"/>
          <p:cNvSpPr/>
          <p:nvPr/>
        </p:nvSpPr>
        <p:spPr>
          <a:xfrm>
            <a:off x="2551539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2" name="Freeform 2652"/>
          <p:cNvSpPr/>
          <p:nvPr/>
        </p:nvSpPr>
        <p:spPr>
          <a:xfrm>
            <a:off x="2666704" y="4724711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3" name="Freeform 2653"/>
          <p:cNvSpPr/>
          <p:nvPr/>
        </p:nvSpPr>
        <p:spPr>
          <a:xfrm>
            <a:off x="2849697" y="4722111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4" name="Freeform 2654"/>
          <p:cNvSpPr/>
          <p:nvPr/>
        </p:nvSpPr>
        <p:spPr>
          <a:xfrm>
            <a:off x="2970017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5" name="Freeform 2655"/>
          <p:cNvSpPr/>
          <p:nvPr/>
        </p:nvSpPr>
        <p:spPr>
          <a:xfrm>
            <a:off x="3103742" y="4724682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6" name="Freeform 2656"/>
          <p:cNvSpPr/>
          <p:nvPr/>
        </p:nvSpPr>
        <p:spPr>
          <a:xfrm>
            <a:off x="3169126" y="4724682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7" name="Freeform 2657"/>
          <p:cNvSpPr/>
          <p:nvPr/>
        </p:nvSpPr>
        <p:spPr>
          <a:xfrm>
            <a:off x="3308051" y="4722114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8" name="Freeform 2658"/>
          <p:cNvSpPr/>
          <p:nvPr/>
        </p:nvSpPr>
        <p:spPr>
          <a:xfrm>
            <a:off x="3442334" y="4724729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9" name="Freeform 2659"/>
          <p:cNvSpPr/>
          <p:nvPr/>
        </p:nvSpPr>
        <p:spPr>
          <a:xfrm>
            <a:off x="3592334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0" name="Freeform 2660"/>
          <p:cNvSpPr/>
          <p:nvPr/>
        </p:nvSpPr>
        <p:spPr>
          <a:xfrm>
            <a:off x="3726060" y="4724729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1" name="Freeform 2661"/>
          <p:cNvSpPr/>
          <p:nvPr/>
        </p:nvSpPr>
        <p:spPr>
          <a:xfrm>
            <a:off x="3842215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" name="Freeform 2662"/>
          <p:cNvSpPr/>
          <p:nvPr/>
        </p:nvSpPr>
        <p:spPr>
          <a:xfrm>
            <a:off x="3958270" y="4724729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3" name="Freeform 2663"/>
          <p:cNvSpPr/>
          <p:nvPr/>
        </p:nvSpPr>
        <p:spPr>
          <a:xfrm>
            <a:off x="4171325" y="4724682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4" name="Freeform 2664"/>
          <p:cNvSpPr/>
          <p:nvPr/>
        </p:nvSpPr>
        <p:spPr>
          <a:xfrm>
            <a:off x="4313064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5" name="Freeform 2665"/>
          <p:cNvSpPr/>
          <p:nvPr/>
        </p:nvSpPr>
        <p:spPr>
          <a:xfrm>
            <a:off x="4435206" y="4724682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6" name="Freeform 2666"/>
          <p:cNvSpPr/>
          <p:nvPr/>
        </p:nvSpPr>
        <p:spPr>
          <a:xfrm>
            <a:off x="4559767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7" name="Freeform 2667"/>
          <p:cNvSpPr/>
          <p:nvPr/>
        </p:nvSpPr>
        <p:spPr>
          <a:xfrm>
            <a:off x="4665497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8" name="Freeform 2668"/>
          <p:cNvSpPr/>
          <p:nvPr/>
        </p:nvSpPr>
        <p:spPr>
          <a:xfrm>
            <a:off x="4778858" y="4724682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9" name="Freeform 2669"/>
          <p:cNvSpPr/>
          <p:nvPr/>
        </p:nvSpPr>
        <p:spPr>
          <a:xfrm>
            <a:off x="4924152" y="4724711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0" name="Freeform 2670"/>
          <p:cNvSpPr/>
          <p:nvPr/>
        </p:nvSpPr>
        <p:spPr>
          <a:xfrm>
            <a:off x="5043664" y="4724729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1" name="Freeform 2671"/>
          <p:cNvSpPr/>
          <p:nvPr/>
        </p:nvSpPr>
        <p:spPr>
          <a:xfrm>
            <a:off x="5163105" y="4722114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2" name="Freeform 2672"/>
          <p:cNvSpPr/>
          <p:nvPr/>
        </p:nvSpPr>
        <p:spPr>
          <a:xfrm>
            <a:off x="5291488" y="4722054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3" name="Freeform 2673"/>
          <p:cNvSpPr/>
          <p:nvPr/>
        </p:nvSpPr>
        <p:spPr>
          <a:xfrm>
            <a:off x="5401130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4" name="Freeform 2674"/>
          <p:cNvSpPr/>
          <p:nvPr/>
        </p:nvSpPr>
        <p:spPr>
          <a:xfrm>
            <a:off x="5516727" y="4724729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5" name="Freeform 2675"/>
          <p:cNvSpPr/>
          <p:nvPr/>
        </p:nvSpPr>
        <p:spPr>
          <a:xfrm>
            <a:off x="5703585" y="4676844"/>
            <a:ext cx="144660" cy="169181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6" name="Freeform 2676"/>
          <p:cNvSpPr/>
          <p:nvPr/>
        </p:nvSpPr>
        <p:spPr>
          <a:xfrm>
            <a:off x="5874916" y="4679595"/>
            <a:ext cx="124901" cy="163681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7" name="Freeform 2677"/>
          <p:cNvSpPr/>
          <p:nvPr/>
        </p:nvSpPr>
        <p:spPr>
          <a:xfrm>
            <a:off x="6028238" y="4679595"/>
            <a:ext cx="123379" cy="163677"/>
          </a:xfrm>
          <a:custGeom>
            <a:avLst/>
            <a:gdLst/>
            <a:ahLst/>
            <a:cxnLst/>
            <a:rect l="0" t="0" r="0" b="0"/>
            <a:pathLst>
              <a:path w="6854429" h="9093200">
                <a:moveTo>
                  <a:pt x="0" y="0"/>
                </a:moveTo>
                <a:lnTo>
                  <a:pt x="5899547" y="0"/>
                </a:lnTo>
                <a:lnTo>
                  <a:pt x="5899547" y="1072952"/>
                </a:lnTo>
                <a:lnTo>
                  <a:pt x="1202929" y="1072952"/>
                </a:lnTo>
                <a:lnTo>
                  <a:pt x="1202929" y="3879454"/>
                </a:lnTo>
                <a:lnTo>
                  <a:pt x="3374232" y="3879454"/>
                </a:lnTo>
                <a:cubicBezTo>
                  <a:pt x="4176448" y="3879454"/>
                  <a:pt x="4814359" y="3955918"/>
                  <a:pt x="5287963" y="4108847"/>
                </a:cubicBezTo>
                <a:cubicBezTo>
                  <a:pt x="5761567" y="4261644"/>
                  <a:pt x="6141046" y="4549908"/>
                  <a:pt x="6426399" y="4973638"/>
                </a:cubicBezTo>
                <a:cubicBezTo>
                  <a:pt x="6711752" y="5397236"/>
                  <a:pt x="6854429" y="5890022"/>
                  <a:pt x="6854429" y="6451997"/>
                </a:cubicBezTo>
                <a:cubicBezTo>
                  <a:pt x="6854429" y="6910917"/>
                  <a:pt x="6752035" y="7339807"/>
                  <a:pt x="6547247" y="7738666"/>
                </a:cubicBezTo>
                <a:cubicBezTo>
                  <a:pt x="6342592" y="8137393"/>
                  <a:pt x="6037594" y="8462831"/>
                  <a:pt x="5632252" y="8714979"/>
                </a:cubicBezTo>
                <a:cubicBezTo>
                  <a:pt x="5227043" y="8967127"/>
                  <a:pt x="4536480" y="9093200"/>
                  <a:pt x="3560564" y="9093200"/>
                </a:cubicBezTo>
                <a:lnTo>
                  <a:pt x="0" y="9093200"/>
                </a:lnTo>
                <a:close/>
                <a:moveTo>
                  <a:pt x="1202929" y="8070057"/>
                </a:moveTo>
                <a:lnTo>
                  <a:pt x="3610174" y="8070057"/>
                </a:lnTo>
                <a:cubicBezTo>
                  <a:pt x="4259726" y="8070057"/>
                  <a:pt x="4746824" y="7937831"/>
                  <a:pt x="5071468" y="7673380"/>
                </a:cubicBezTo>
                <a:cubicBezTo>
                  <a:pt x="5396111" y="7408929"/>
                  <a:pt x="5558433" y="7012253"/>
                  <a:pt x="5558433" y="6483350"/>
                </a:cubicBezTo>
                <a:cubicBezTo>
                  <a:pt x="5558433" y="6107245"/>
                  <a:pt x="5465366" y="5793119"/>
                  <a:pt x="5279232" y="5540971"/>
                </a:cubicBezTo>
                <a:cubicBezTo>
                  <a:pt x="5093097" y="5288823"/>
                  <a:pt x="4834533" y="5121474"/>
                  <a:pt x="4503539" y="5038924"/>
                </a:cubicBezTo>
                <a:cubicBezTo>
                  <a:pt x="4172678" y="4956242"/>
                  <a:pt x="3608123" y="4914900"/>
                  <a:pt x="2809875" y="4914900"/>
                </a:cubicBezTo>
                <a:lnTo>
                  <a:pt x="1202929" y="4914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8" name="Freeform 2678"/>
          <p:cNvSpPr/>
          <p:nvPr/>
        </p:nvSpPr>
        <p:spPr>
          <a:xfrm>
            <a:off x="6237480" y="4724729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9" name="Freeform 2679"/>
          <p:cNvSpPr/>
          <p:nvPr/>
        </p:nvSpPr>
        <p:spPr>
          <a:xfrm>
            <a:off x="6418490" y="4722054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0" name="Freeform 2680"/>
          <p:cNvSpPr/>
          <p:nvPr/>
        </p:nvSpPr>
        <p:spPr>
          <a:xfrm>
            <a:off x="6525961" y="4722114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1" name="Freeform 2681"/>
          <p:cNvSpPr/>
          <p:nvPr/>
        </p:nvSpPr>
        <p:spPr>
          <a:xfrm>
            <a:off x="6659569" y="4724729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2" name="Freeform 2682"/>
          <p:cNvSpPr/>
          <p:nvPr/>
        </p:nvSpPr>
        <p:spPr>
          <a:xfrm>
            <a:off x="6759785" y="4722111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3" name="Freeform 2683"/>
          <p:cNvSpPr/>
          <p:nvPr/>
        </p:nvSpPr>
        <p:spPr>
          <a:xfrm>
            <a:off x="6880105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4" name="Freeform 2684"/>
          <p:cNvSpPr/>
          <p:nvPr/>
        </p:nvSpPr>
        <p:spPr>
          <a:xfrm>
            <a:off x="7013831" y="4724682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5" name="Freeform 2685"/>
          <p:cNvSpPr/>
          <p:nvPr/>
        </p:nvSpPr>
        <p:spPr>
          <a:xfrm>
            <a:off x="7137638" y="4724729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6" name="Freeform 2686"/>
          <p:cNvSpPr/>
          <p:nvPr/>
        </p:nvSpPr>
        <p:spPr>
          <a:xfrm>
            <a:off x="7253819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7" name="Freeform 2687"/>
          <p:cNvSpPr/>
          <p:nvPr/>
        </p:nvSpPr>
        <p:spPr>
          <a:xfrm>
            <a:off x="7368984" y="4724711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8" name="Freeform 2688"/>
          <p:cNvSpPr/>
          <p:nvPr/>
        </p:nvSpPr>
        <p:spPr>
          <a:xfrm>
            <a:off x="7542471" y="4722054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9" name="Freeform 2689"/>
          <p:cNvSpPr/>
          <p:nvPr/>
        </p:nvSpPr>
        <p:spPr>
          <a:xfrm>
            <a:off x="7646022" y="4722114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0" name="Freeform 2690"/>
          <p:cNvSpPr/>
          <p:nvPr/>
        </p:nvSpPr>
        <p:spPr>
          <a:xfrm>
            <a:off x="7780601" y="4724729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1" name="Freeform 2691"/>
          <p:cNvSpPr/>
          <p:nvPr/>
        </p:nvSpPr>
        <p:spPr>
          <a:xfrm>
            <a:off x="7908043" y="4724729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2" name="Freeform 2692"/>
          <p:cNvSpPr/>
          <p:nvPr/>
        </p:nvSpPr>
        <p:spPr>
          <a:xfrm>
            <a:off x="8127065" y="4722114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3" name="Freeform 2693"/>
          <p:cNvSpPr/>
          <p:nvPr/>
        </p:nvSpPr>
        <p:spPr>
          <a:xfrm>
            <a:off x="8246011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4" name="Freeform 2694"/>
          <p:cNvSpPr/>
          <p:nvPr/>
        </p:nvSpPr>
        <p:spPr>
          <a:xfrm>
            <a:off x="8361634" y="4724682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5" name="Freeform 2695"/>
          <p:cNvSpPr/>
          <p:nvPr/>
        </p:nvSpPr>
        <p:spPr>
          <a:xfrm>
            <a:off x="8473973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6" name="Freeform 2696"/>
          <p:cNvSpPr/>
          <p:nvPr/>
        </p:nvSpPr>
        <p:spPr>
          <a:xfrm>
            <a:off x="8588888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7" name="Freeform 2697"/>
          <p:cNvSpPr/>
          <p:nvPr/>
        </p:nvSpPr>
        <p:spPr>
          <a:xfrm>
            <a:off x="8695136" y="4722054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8" name="Freeform 2698"/>
          <p:cNvSpPr/>
          <p:nvPr/>
        </p:nvSpPr>
        <p:spPr>
          <a:xfrm>
            <a:off x="8804778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9" name="Freeform 2699"/>
          <p:cNvSpPr/>
          <p:nvPr/>
        </p:nvSpPr>
        <p:spPr>
          <a:xfrm>
            <a:off x="8920400" y="4724682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0" name="Freeform 2700"/>
          <p:cNvSpPr/>
          <p:nvPr/>
        </p:nvSpPr>
        <p:spPr>
          <a:xfrm>
            <a:off x="9032741" y="4722054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1" name="Freeform 2701"/>
          <p:cNvSpPr/>
          <p:nvPr/>
        </p:nvSpPr>
        <p:spPr>
          <a:xfrm>
            <a:off x="9166466" y="4724729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2" name="Freeform 2702"/>
          <p:cNvSpPr/>
          <p:nvPr/>
        </p:nvSpPr>
        <p:spPr>
          <a:xfrm>
            <a:off x="9293475" y="4724729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3" name="Freeform 2703"/>
          <p:cNvSpPr/>
          <p:nvPr/>
        </p:nvSpPr>
        <p:spPr>
          <a:xfrm>
            <a:off x="9412916" y="4722114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4" name="Freeform 2704"/>
          <p:cNvSpPr/>
          <p:nvPr/>
        </p:nvSpPr>
        <p:spPr>
          <a:xfrm>
            <a:off x="9541299" y="4722054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5" name="Freeform 2705"/>
          <p:cNvSpPr/>
          <p:nvPr/>
        </p:nvSpPr>
        <p:spPr>
          <a:xfrm>
            <a:off x="9650941" y="4724682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6" name="Freeform 2706"/>
          <p:cNvSpPr/>
          <p:nvPr/>
        </p:nvSpPr>
        <p:spPr>
          <a:xfrm>
            <a:off x="9766538" y="4724729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7" name="Freeform 2707"/>
          <p:cNvSpPr/>
          <p:nvPr/>
        </p:nvSpPr>
        <p:spPr>
          <a:xfrm>
            <a:off x="9899242" y="4820391"/>
            <a:ext cx="22881" cy="22881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8" name="Freeform 2708"/>
          <p:cNvSpPr/>
          <p:nvPr/>
        </p:nvSpPr>
        <p:spPr>
          <a:xfrm>
            <a:off x="1461820" y="5188611"/>
            <a:ext cx="128701" cy="163638"/>
          </a:xfrm>
          <a:custGeom>
            <a:avLst/>
            <a:gdLst/>
            <a:ahLst/>
            <a:cxnLst/>
            <a:rect l="0" t="0" r="0" b="0"/>
            <a:pathLst>
              <a:path w="7150100" h="9091018">
                <a:moveTo>
                  <a:pt x="0" y="0"/>
                </a:moveTo>
                <a:lnTo>
                  <a:pt x="7150100" y="0"/>
                </a:lnTo>
                <a:lnTo>
                  <a:pt x="7150100" y="9091018"/>
                </a:lnTo>
                <a:lnTo>
                  <a:pt x="5941020" y="9091018"/>
                </a:lnTo>
                <a:lnTo>
                  <a:pt x="5941020" y="1072952"/>
                </a:lnTo>
                <a:lnTo>
                  <a:pt x="1203126" y="1072952"/>
                </a:lnTo>
                <a:lnTo>
                  <a:pt x="1203126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9" name="Freeform 2709"/>
          <p:cNvSpPr/>
          <p:nvPr/>
        </p:nvSpPr>
        <p:spPr>
          <a:xfrm>
            <a:off x="1616628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0" name="Freeform 2710"/>
          <p:cNvSpPr/>
          <p:nvPr/>
        </p:nvSpPr>
        <p:spPr>
          <a:xfrm>
            <a:off x="1731317" y="5233699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1" name="Freeform 2711"/>
          <p:cNvSpPr/>
          <p:nvPr/>
        </p:nvSpPr>
        <p:spPr>
          <a:xfrm>
            <a:off x="1864659" y="5233699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2" name="Freeform 2712"/>
          <p:cNvSpPr/>
          <p:nvPr/>
        </p:nvSpPr>
        <p:spPr>
          <a:xfrm>
            <a:off x="2006399" y="523107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3" name="Freeform 2713"/>
          <p:cNvSpPr/>
          <p:nvPr/>
        </p:nvSpPr>
        <p:spPr>
          <a:xfrm>
            <a:off x="2140099" y="523112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4" name="Freeform 2714"/>
          <p:cNvSpPr/>
          <p:nvPr/>
        </p:nvSpPr>
        <p:spPr>
          <a:xfrm>
            <a:off x="2251375" y="5233745"/>
            <a:ext cx="154147" cy="118543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5" name="Freeform 2715"/>
          <p:cNvSpPr/>
          <p:nvPr/>
        </p:nvSpPr>
        <p:spPr>
          <a:xfrm>
            <a:off x="2419517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6" name="Freeform 2716"/>
          <p:cNvSpPr/>
          <p:nvPr/>
        </p:nvSpPr>
        <p:spPr>
          <a:xfrm>
            <a:off x="2546552" y="523369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7" name="Freeform 2717"/>
          <p:cNvSpPr/>
          <p:nvPr/>
        </p:nvSpPr>
        <p:spPr>
          <a:xfrm>
            <a:off x="2658781" y="5231131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8" name="Freeform 2718"/>
          <p:cNvSpPr/>
          <p:nvPr/>
        </p:nvSpPr>
        <p:spPr>
          <a:xfrm>
            <a:off x="2776985" y="523369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9" name="Freeform 2719"/>
          <p:cNvSpPr/>
          <p:nvPr/>
        </p:nvSpPr>
        <p:spPr>
          <a:xfrm>
            <a:off x="2892150" y="523372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0" name="Freeform 2720"/>
          <p:cNvSpPr/>
          <p:nvPr/>
        </p:nvSpPr>
        <p:spPr>
          <a:xfrm>
            <a:off x="3064816" y="5231131"/>
            <a:ext cx="103249" cy="124771"/>
          </a:xfrm>
          <a:custGeom>
            <a:avLst/>
            <a:gdLst/>
            <a:ahLst/>
            <a:cxnLst/>
            <a:rect l="0" t="0" r="0" b="0"/>
            <a:pathLst>
              <a:path w="5736100" h="6931752">
                <a:moveTo>
                  <a:pt x="2238573" y="2895600"/>
                </a:moveTo>
                <a:lnTo>
                  <a:pt x="2238573" y="3813374"/>
                </a:lnTo>
                <a:lnTo>
                  <a:pt x="4564062" y="3813374"/>
                </a:lnTo>
                <a:cubicBezTo>
                  <a:pt x="4493815" y="4529072"/>
                  <a:pt x="4308805" y="5065845"/>
                  <a:pt x="4009033" y="5423694"/>
                </a:cubicBezTo>
                <a:cubicBezTo>
                  <a:pt x="3709260" y="5781411"/>
                  <a:pt x="3292739" y="5960269"/>
                  <a:pt x="2759472" y="5960269"/>
                </a:cubicBezTo>
                <a:cubicBezTo>
                  <a:pt x="1816893" y="5960269"/>
                  <a:pt x="1260872" y="5414235"/>
                  <a:pt x="1091406" y="4322168"/>
                </a:cubicBezTo>
                <a:lnTo>
                  <a:pt x="0" y="4464844"/>
                </a:lnTo>
                <a:cubicBezTo>
                  <a:pt x="115755" y="5188480"/>
                  <a:pt x="416520" y="5771621"/>
                  <a:pt x="902295" y="6214269"/>
                </a:cubicBezTo>
                <a:cubicBezTo>
                  <a:pt x="1388070" y="6656785"/>
                  <a:pt x="2023665" y="6878042"/>
                  <a:pt x="2809081" y="6878042"/>
                </a:cubicBezTo>
                <a:cubicBezTo>
                  <a:pt x="3743457" y="6931752"/>
                  <a:pt x="4466960" y="6635354"/>
                  <a:pt x="4979590" y="5988844"/>
                </a:cubicBezTo>
                <a:cubicBezTo>
                  <a:pt x="5492221" y="5342335"/>
                  <a:pt x="5736100" y="4492427"/>
                  <a:pt x="5711229" y="3439121"/>
                </a:cubicBezTo>
                <a:cubicBezTo>
                  <a:pt x="5711229" y="2369146"/>
                  <a:pt x="5444596" y="1528498"/>
                  <a:pt x="4911328" y="917179"/>
                </a:cubicBezTo>
                <a:cubicBezTo>
                  <a:pt x="4378060" y="305726"/>
                  <a:pt x="3650456" y="0"/>
                  <a:pt x="2728515" y="0"/>
                </a:cubicBezTo>
                <a:cubicBezTo>
                  <a:pt x="1992577" y="0"/>
                  <a:pt x="1397198" y="194999"/>
                  <a:pt x="942379" y="584994"/>
                </a:cubicBezTo>
                <a:cubicBezTo>
                  <a:pt x="487693" y="974990"/>
                  <a:pt x="210740" y="1477368"/>
                  <a:pt x="111522" y="2092127"/>
                </a:cubicBezTo>
                <a:lnTo>
                  <a:pt x="1196776" y="2265165"/>
                </a:lnTo>
                <a:cubicBezTo>
                  <a:pt x="1378677" y="1371137"/>
                  <a:pt x="1901626" y="924124"/>
                  <a:pt x="2765623" y="924124"/>
                </a:cubicBezTo>
                <a:cubicBezTo>
                  <a:pt x="3261717" y="924124"/>
                  <a:pt x="3667918" y="1106488"/>
                  <a:pt x="3984228" y="1471216"/>
                </a:cubicBezTo>
                <a:cubicBezTo>
                  <a:pt x="4300537" y="1835812"/>
                  <a:pt x="4493815" y="2310607"/>
                  <a:pt x="4564062" y="289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1" name="Freeform 2721"/>
          <p:cNvSpPr/>
          <p:nvPr/>
        </p:nvSpPr>
        <p:spPr>
          <a:xfrm>
            <a:off x="3184308" y="5188611"/>
            <a:ext cx="171303" cy="209068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2" name="Freeform 2722"/>
          <p:cNvSpPr/>
          <p:nvPr/>
        </p:nvSpPr>
        <p:spPr>
          <a:xfrm>
            <a:off x="3371623" y="5188611"/>
            <a:ext cx="171303" cy="209068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3" name="Freeform 2723"/>
          <p:cNvSpPr/>
          <p:nvPr/>
        </p:nvSpPr>
        <p:spPr>
          <a:xfrm>
            <a:off x="3558959" y="523107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4" name="Freeform 2724"/>
          <p:cNvSpPr/>
          <p:nvPr/>
        </p:nvSpPr>
        <p:spPr>
          <a:xfrm>
            <a:off x="3692456" y="5233745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5" name="Freeform 2725"/>
          <p:cNvSpPr/>
          <p:nvPr/>
        </p:nvSpPr>
        <p:spPr>
          <a:xfrm>
            <a:off x="3785019" y="523369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6" name="Freeform 2726"/>
          <p:cNvSpPr/>
          <p:nvPr/>
        </p:nvSpPr>
        <p:spPr>
          <a:xfrm>
            <a:off x="3900617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7" name="Freeform 2727"/>
          <p:cNvSpPr/>
          <p:nvPr/>
        </p:nvSpPr>
        <p:spPr>
          <a:xfrm>
            <a:off x="4027652" y="523369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8" name="Freeform 2728"/>
          <p:cNvSpPr/>
          <p:nvPr/>
        </p:nvSpPr>
        <p:spPr>
          <a:xfrm>
            <a:off x="4148307" y="523374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9" name="Freeform 2729"/>
          <p:cNvSpPr/>
          <p:nvPr/>
        </p:nvSpPr>
        <p:spPr>
          <a:xfrm>
            <a:off x="4275749" y="5233745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0" name="Freeform 2730"/>
          <p:cNvSpPr/>
          <p:nvPr/>
        </p:nvSpPr>
        <p:spPr>
          <a:xfrm>
            <a:off x="4438809" y="5188875"/>
            <a:ext cx="97383" cy="163413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1" name="Freeform 2731"/>
          <p:cNvSpPr/>
          <p:nvPr/>
        </p:nvSpPr>
        <p:spPr>
          <a:xfrm>
            <a:off x="4617920" y="5233742"/>
            <a:ext cx="108610" cy="166652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2" name="Freeform 2732"/>
          <p:cNvSpPr/>
          <p:nvPr/>
        </p:nvSpPr>
        <p:spPr>
          <a:xfrm>
            <a:off x="4740448" y="523112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3" name="Freeform 2733"/>
          <p:cNvSpPr/>
          <p:nvPr/>
        </p:nvSpPr>
        <p:spPr>
          <a:xfrm>
            <a:off x="4859914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4" name="Freeform 2734"/>
          <p:cNvSpPr/>
          <p:nvPr/>
        </p:nvSpPr>
        <p:spPr>
          <a:xfrm>
            <a:off x="4994493" y="523369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5" name="Freeform 2735"/>
          <p:cNvSpPr/>
          <p:nvPr/>
        </p:nvSpPr>
        <p:spPr>
          <a:xfrm>
            <a:off x="5106832" y="523107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6" name="Freeform 2736"/>
          <p:cNvSpPr/>
          <p:nvPr/>
        </p:nvSpPr>
        <p:spPr>
          <a:xfrm>
            <a:off x="5240557" y="523374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7" name="Freeform 2737"/>
          <p:cNvSpPr/>
          <p:nvPr/>
        </p:nvSpPr>
        <p:spPr>
          <a:xfrm>
            <a:off x="5367110" y="523372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8" name="Freeform 2738"/>
          <p:cNvSpPr/>
          <p:nvPr/>
        </p:nvSpPr>
        <p:spPr>
          <a:xfrm>
            <a:off x="5550103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9" name="Freeform 2739"/>
          <p:cNvSpPr/>
          <p:nvPr/>
        </p:nvSpPr>
        <p:spPr>
          <a:xfrm>
            <a:off x="5740618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0" name="Freeform 2740"/>
          <p:cNvSpPr/>
          <p:nvPr/>
        </p:nvSpPr>
        <p:spPr>
          <a:xfrm>
            <a:off x="5861456" y="523107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1" name="Freeform 2741"/>
          <p:cNvSpPr/>
          <p:nvPr/>
        </p:nvSpPr>
        <p:spPr>
          <a:xfrm>
            <a:off x="5981725" y="5233745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2" name="Freeform 2742"/>
          <p:cNvSpPr/>
          <p:nvPr/>
        </p:nvSpPr>
        <p:spPr>
          <a:xfrm>
            <a:off x="6079895" y="5231131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3" name="Freeform 2743"/>
          <p:cNvSpPr/>
          <p:nvPr/>
        </p:nvSpPr>
        <p:spPr>
          <a:xfrm>
            <a:off x="6198098" y="523369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4" name="Freeform 2744"/>
          <p:cNvSpPr/>
          <p:nvPr/>
        </p:nvSpPr>
        <p:spPr>
          <a:xfrm>
            <a:off x="6313263" y="523372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5" name="Freeform 2745"/>
          <p:cNvSpPr/>
          <p:nvPr/>
        </p:nvSpPr>
        <p:spPr>
          <a:xfrm>
            <a:off x="6496280" y="523369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6" name="Freeform 2746"/>
          <p:cNvSpPr/>
          <p:nvPr/>
        </p:nvSpPr>
        <p:spPr>
          <a:xfrm>
            <a:off x="6607766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7" name="Freeform 2747"/>
          <p:cNvSpPr/>
          <p:nvPr/>
        </p:nvSpPr>
        <p:spPr>
          <a:xfrm>
            <a:off x="6729638" y="5231070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8" name="Freeform 2748"/>
          <p:cNvSpPr/>
          <p:nvPr/>
        </p:nvSpPr>
        <p:spPr>
          <a:xfrm>
            <a:off x="6844381" y="5233745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9" name="Freeform 2749"/>
          <p:cNvSpPr/>
          <p:nvPr/>
        </p:nvSpPr>
        <p:spPr>
          <a:xfrm>
            <a:off x="6993529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0" name="Freeform 2750"/>
          <p:cNvSpPr/>
          <p:nvPr/>
        </p:nvSpPr>
        <p:spPr>
          <a:xfrm>
            <a:off x="7109171" y="5233745"/>
            <a:ext cx="154147" cy="118543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1" name="Freeform 2751"/>
          <p:cNvSpPr/>
          <p:nvPr/>
        </p:nvSpPr>
        <p:spPr>
          <a:xfrm>
            <a:off x="7277338" y="523374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2" name="Freeform 2752"/>
          <p:cNvSpPr/>
          <p:nvPr/>
        </p:nvSpPr>
        <p:spPr>
          <a:xfrm>
            <a:off x="7396779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3" name="Freeform 2753"/>
          <p:cNvSpPr/>
          <p:nvPr/>
        </p:nvSpPr>
        <p:spPr>
          <a:xfrm>
            <a:off x="7525161" y="5231070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4" name="Freeform 2754"/>
          <p:cNvSpPr/>
          <p:nvPr/>
        </p:nvSpPr>
        <p:spPr>
          <a:xfrm>
            <a:off x="7634803" y="523369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5" name="Freeform 2755"/>
          <p:cNvSpPr/>
          <p:nvPr/>
        </p:nvSpPr>
        <p:spPr>
          <a:xfrm>
            <a:off x="7750400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6" name="Freeform 2756"/>
          <p:cNvSpPr/>
          <p:nvPr/>
        </p:nvSpPr>
        <p:spPr>
          <a:xfrm>
            <a:off x="7925828" y="5233699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7" name="Freeform 2757"/>
          <p:cNvSpPr/>
          <p:nvPr/>
        </p:nvSpPr>
        <p:spPr>
          <a:xfrm>
            <a:off x="8067457" y="5231131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8" name="Freeform 2758"/>
          <p:cNvSpPr/>
          <p:nvPr/>
        </p:nvSpPr>
        <p:spPr>
          <a:xfrm>
            <a:off x="8188885" y="5233699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9" name="Freeform 2759"/>
          <p:cNvSpPr/>
          <p:nvPr/>
        </p:nvSpPr>
        <p:spPr>
          <a:xfrm>
            <a:off x="8334179" y="5233727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0" name="Freeform 2760"/>
          <p:cNvSpPr/>
          <p:nvPr/>
        </p:nvSpPr>
        <p:spPr>
          <a:xfrm>
            <a:off x="8453691" y="5233745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1" name="Freeform 2761"/>
          <p:cNvSpPr/>
          <p:nvPr/>
        </p:nvSpPr>
        <p:spPr>
          <a:xfrm>
            <a:off x="8573986" y="523107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2" name="Freeform 2762"/>
          <p:cNvSpPr/>
          <p:nvPr/>
        </p:nvSpPr>
        <p:spPr>
          <a:xfrm>
            <a:off x="8707686" y="5188875"/>
            <a:ext cx="97383" cy="163413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3" name="Freeform 2763"/>
          <p:cNvSpPr/>
          <p:nvPr/>
        </p:nvSpPr>
        <p:spPr>
          <a:xfrm>
            <a:off x="8835383" y="5233745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4" name="Freeform 2764"/>
          <p:cNvSpPr/>
          <p:nvPr/>
        </p:nvSpPr>
        <p:spPr>
          <a:xfrm>
            <a:off x="9012166" y="523107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5" name="Freeform 2765"/>
          <p:cNvSpPr/>
          <p:nvPr/>
        </p:nvSpPr>
        <p:spPr>
          <a:xfrm>
            <a:off x="9145891" y="5233699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6" name="Freeform 2766"/>
          <p:cNvSpPr/>
          <p:nvPr/>
        </p:nvSpPr>
        <p:spPr>
          <a:xfrm>
            <a:off x="9216115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7" name="Freeform 2767"/>
          <p:cNvSpPr/>
          <p:nvPr/>
        </p:nvSpPr>
        <p:spPr>
          <a:xfrm>
            <a:off x="9414174" y="5231127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8" name="Freeform 2768"/>
          <p:cNvSpPr/>
          <p:nvPr/>
        </p:nvSpPr>
        <p:spPr>
          <a:xfrm>
            <a:off x="9534384" y="5231131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9" name="Freeform 2769"/>
          <p:cNvSpPr/>
          <p:nvPr/>
        </p:nvSpPr>
        <p:spPr>
          <a:xfrm>
            <a:off x="9655512" y="5231070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0" name="Freeform 2770"/>
          <p:cNvSpPr/>
          <p:nvPr/>
        </p:nvSpPr>
        <p:spPr>
          <a:xfrm>
            <a:off x="9769810" y="523369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1" name="Freeform 2771"/>
          <p:cNvSpPr/>
          <p:nvPr/>
        </p:nvSpPr>
        <p:spPr>
          <a:xfrm>
            <a:off x="9890439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2" name="Freeform 2772"/>
          <p:cNvSpPr/>
          <p:nvPr/>
        </p:nvSpPr>
        <p:spPr>
          <a:xfrm>
            <a:off x="10006620" y="523369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3" name="Freeform 2773"/>
          <p:cNvSpPr/>
          <p:nvPr/>
        </p:nvSpPr>
        <p:spPr>
          <a:xfrm>
            <a:off x="10122217" y="5233745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4" name="Freeform 2774"/>
          <p:cNvSpPr/>
          <p:nvPr/>
        </p:nvSpPr>
        <p:spPr>
          <a:xfrm>
            <a:off x="10237668" y="5233699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5" name="Freeform 2775"/>
          <p:cNvSpPr/>
          <p:nvPr/>
        </p:nvSpPr>
        <p:spPr>
          <a:xfrm>
            <a:off x="10432907" y="5185861"/>
            <a:ext cx="144660" cy="169181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6" name="Freeform 2776"/>
          <p:cNvSpPr/>
          <p:nvPr/>
        </p:nvSpPr>
        <p:spPr>
          <a:xfrm>
            <a:off x="10594116" y="5231131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7" name="Freeform 2777"/>
          <p:cNvSpPr/>
          <p:nvPr/>
        </p:nvSpPr>
        <p:spPr>
          <a:xfrm>
            <a:off x="10728695" y="5233699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8" name="Freeform 2778"/>
          <p:cNvSpPr/>
          <p:nvPr/>
        </p:nvSpPr>
        <p:spPr>
          <a:xfrm>
            <a:off x="10841035" y="5231070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9" name="Freeform 2779"/>
          <p:cNvSpPr/>
          <p:nvPr/>
        </p:nvSpPr>
        <p:spPr>
          <a:xfrm>
            <a:off x="10955950" y="5233699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0" name="Freeform 2780"/>
          <p:cNvSpPr/>
          <p:nvPr/>
        </p:nvSpPr>
        <p:spPr>
          <a:xfrm>
            <a:off x="11061569" y="5231131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1" name="Rectangle 2781"/>
          <p:cNvSpPr/>
          <p:nvPr/>
        </p:nvSpPr>
        <p:spPr>
          <a:xfrm>
            <a:off x="1443989" y="5487528"/>
            <a:ext cx="1365359" cy="306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Па</a:t>
            </a:r>
            <a:r>
              <a:rPr lang="en-US" sz="1800" b="0" i="0" spc="-38" baseline="0" dirty="0">
                <a:latin typeface="Arial"/>
              </a:rPr>
              <a:t>р</a:t>
            </a:r>
            <a:r>
              <a:rPr lang="en-US" sz="1800" b="0" i="0" spc="0" baseline="0" dirty="0">
                <a:latin typeface="Arial"/>
              </a:rPr>
              <a:t>тнерст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0" baseline="0" dirty="0">
                <a:latin typeface="Arial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Freeform 2782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3" name="Freeform 278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4" name="Freeform 2784"/>
          <p:cNvSpPr/>
          <p:nvPr/>
        </p:nvSpPr>
        <p:spPr>
          <a:xfrm>
            <a:off x="1155480" y="498348"/>
            <a:ext cx="5861304" cy="5861304"/>
          </a:xfrm>
          <a:custGeom>
            <a:avLst/>
            <a:gdLst/>
            <a:ahLst/>
            <a:cxnLst/>
            <a:rect l="0" t="0" r="0" b="0"/>
            <a:pathLst>
              <a:path w="5861304" h="5861304">
                <a:moveTo>
                  <a:pt x="0" y="2930652"/>
                </a:moveTo>
                <a:cubicBezTo>
                  <a:pt x="0" y="1312099"/>
                  <a:pt x="1312098" y="0"/>
                  <a:pt x="2930652" y="0"/>
                </a:cubicBezTo>
                <a:cubicBezTo>
                  <a:pt x="4549207" y="0"/>
                  <a:pt x="5861304" y="1312099"/>
                  <a:pt x="5861304" y="2930652"/>
                </a:cubicBezTo>
                <a:cubicBezTo>
                  <a:pt x="5861304" y="4549207"/>
                  <a:pt x="4549207" y="5861304"/>
                  <a:pt x="2930652" y="5861304"/>
                </a:cubicBezTo>
                <a:cubicBezTo>
                  <a:pt x="1312098" y="5861304"/>
                  <a:pt x="0" y="4549207"/>
                  <a:pt x="0" y="2930652"/>
                </a:cubicBezTo>
                <a:close/>
              </a:path>
            </a:pathLst>
          </a:custGeom>
          <a:solidFill>
            <a:srgbClr val="C00000">
              <a:alpha val="549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5" name="Freeform 2785"/>
          <p:cNvSpPr/>
          <p:nvPr/>
        </p:nvSpPr>
        <p:spPr>
          <a:xfrm>
            <a:off x="5196840" y="498348"/>
            <a:ext cx="5861303" cy="5861304"/>
          </a:xfrm>
          <a:custGeom>
            <a:avLst/>
            <a:gdLst/>
            <a:ahLst/>
            <a:cxnLst/>
            <a:rect l="0" t="0" r="0" b="0"/>
            <a:pathLst>
              <a:path w="5861303" h="5861304">
                <a:moveTo>
                  <a:pt x="0" y="2930652"/>
                </a:moveTo>
                <a:cubicBezTo>
                  <a:pt x="0" y="1312099"/>
                  <a:pt x="1312097" y="0"/>
                  <a:pt x="2930652" y="0"/>
                </a:cubicBezTo>
                <a:cubicBezTo>
                  <a:pt x="4549206" y="0"/>
                  <a:pt x="5861303" y="1312099"/>
                  <a:pt x="5861303" y="2930652"/>
                </a:cubicBezTo>
                <a:cubicBezTo>
                  <a:pt x="5861303" y="4549207"/>
                  <a:pt x="4549206" y="5861304"/>
                  <a:pt x="2930652" y="5861304"/>
                </a:cubicBezTo>
                <a:cubicBezTo>
                  <a:pt x="1312097" y="5861304"/>
                  <a:pt x="0" y="4549207"/>
                  <a:pt x="0" y="2930652"/>
                </a:cubicBezTo>
                <a:close/>
              </a:path>
            </a:pathLst>
          </a:custGeom>
          <a:solidFill>
            <a:srgbClr val="C00000">
              <a:alpha val="549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6" name="Freeform 2786"/>
          <p:cNvSpPr/>
          <p:nvPr/>
        </p:nvSpPr>
        <p:spPr>
          <a:xfrm>
            <a:off x="3165348" y="498348"/>
            <a:ext cx="5861304" cy="5861304"/>
          </a:xfrm>
          <a:custGeom>
            <a:avLst/>
            <a:gdLst/>
            <a:ahLst/>
            <a:cxnLst/>
            <a:rect l="0" t="0" r="0" b="0"/>
            <a:pathLst>
              <a:path w="5861304" h="5861304">
                <a:moveTo>
                  <a:pt x="0" y="2930652"/>
                </a:moveTo>
                <a:cubicBezTo>
                  <a:pt x="0" y="1312099"/>
                  <a:pt x="1312098" y="0"/>
                  <a:pt x="2930652" y="0"/>
                </a:cubicBezTo>
                <a:cubicBezTo>
                  <a:pt x="4549205" y="0"/>
                  <a:pt x="5861304" y="1312099"/>
                  <a:pt x="5861304" y="2930652"/>
                </a:cubicBezTo>
                <a:cubicBezTo>
                  <a:pt x="5861304" y="4549207"/>
                  <a:pt x="4549205" y="5861304"/>
                  <a:pt x="2930652" y="5861304"/>
                </a:cubicBezTo>
                <a:cubicBezTo>
                  <a:pt x="1312098" y="5861304"/>
                  <a:pt x="0" y="4549207"/>
                  <a:pt x="0" y="2930652"/>
                </a:cubicBezTo>
                <a:close/>
              </a:path>
            </a:pathLst>
          </a:custGeom>
          <a:solidFill>
            <a:srgbClr val="C00000">
              <a:alpha val="702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7" name="Freeform 2787"/>
          <p:cNvSpPr/>
          <p:nvPr/>
        </p:nvSpPr>
        <p:spPr>
          <a:xfrm>
            <a:off x="0" y="2514600"/>
            <a:ext cx="12192000" cy="1828800"/>
          </a:xfrm>
          <a:custGeom>
            <a:avLst/>
            <a:gdLst/>
            <a:ahLst/>
            <a:cxnLst/>
            <a:rect l="0" t="0" r="0" b="0"/>
            <a:pathLst>
              <a:path w="12192000" h="1828800">
                <a:moveTo>
                  <a:pt x="0" y="0"/>
                </a:moveTo>
                <a:lnTo>
                  <a:pt x="12192000" y="0"/>
                </a:lnTo>
                <a:lnTo>
                  <a:pt x="12192000" y="1828800"/>
                </a:lnTo>
                <a:lnTo>
                  <a:pt x="0" y="1828800"/>
                </a:lnTo>
                <a:close/>
              </a:path>
            </a:pathLst>
          </a:custGeom>
          <a:solidFill>
            <a:srgbClr val="E7E6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8" name="Rectangle 2788"/>
          <p:cNvSpPr/>
          <p:nvPr/>
        </p:nvSpPr>
        <p:spPr>
          <a:xfrm>
            <a:off x="2001043" y="2776525"/>
            <a:ext cx="8189430" cy="12265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11137"/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КЛ</a:t>
            </a:r>
            <a:r>
              <a:rPr lang="en-US" sz="4000" b="0" i="0" spc="-126" baseline="0" dirty="0">
                <a:solidFill>
                  <a:srgbClr val="44546A"/>
                </a:solidFill>
                <a:latin typeface="Arial"/>
              </a:rPr>
              <a:t>Ю</a:t>
            </a: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ЧЕВЫ</a:t>
            </a:r>
            <a:r>
              <a:rPr lang="en-US" sz="4000" b="0" i="0" spc="1110" baseline="0" dirty="0">
                <a:solidFill>
                  <a:srgbClr val="44546A"/>
                </a:solidFill>
                <a:latin typeface="Arial"/>
              </a:rPr>
              <a:t>Е</a:t>
            </a: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ШАГ</a:t>
            </a:r>
            <a:r>
              <a:rPr lang="en-US" sz="4000" b="0" i="0" spc="1111" baseline="0" dirty="0">
                <a:solidFill>
                  <a:srgbClr val="44546A"/>
                </a:solidFill>
                <a:latin typeface="Arial"/>
              </a:rPr>
              <a:t>И</a:t>
            </a: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ДЛ</a:t>
            </a:r>
            <a:r>
              <a:rPr lang="en-US" sz="4000" b="0" i="0" spc="1112" baseline="0" dirty="0">
                <a:solidFill>
                  <a:srgbClr val="44546A"/>
                </a:solidFill>
                <a:latin typeface="Arial"/>
              </a:rPr>
              <a:t>Я</a:t>
            </a:r>
            <a:r>
              <a:rPr lang="en-US" sz="4000" b="0" i="0" spc="-138" baseline="0" dirty="0">
                <a:solidFill>
                  <a:srgbClr val="44546A"/>
                </a:solidFill>
                <a:latin typeface="Arial"/>
              </a:rPr>
              <a:t>С</a:t>
            </a:r>
            <a:r>
              <a:rPr lang="en-US" sz="4000" b="0" i="0" spc="-129" baseline="0" dirty="0">
                <a:solidFill>
                  <a:srgbClr val="44546A"/>
                </a:solidFill>
                <a:latin typeface="Arial"/>
              </a:rPr>
              <a:t>Т</a:t>
            </a: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А</a:t>
            </a:r>
            <a:r>
              <a:rPr lang="en-US" sz="4000" b="0" i="0" spc="-182" baseline="0" dirty="0">
                <a:solidFill>
                  <a:srgbClr val="44546A"/>
                </a:solidFill>
                <a:latin typeface="Arial"/>
              </a:rPr>
              <a:t>Р</a:t>
            </a:r>
            <a:r>
              <a:rPr lang="en-US" sz="4000" b="0" i="0" spc="-129" baseline="0" dirty="0">
                <a:solidFill>
                  <a:srgbClr val="44546A"/>
                </a:solidFill>
                <a:latin typeface="Arial"/>
              </a:rPr>
              <a:t>Т</a:t>
            </a: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А</a:t>
            </a:r>
          </a:p>
          <a:p>
            <a:pPr marL="0">
              <a:lnSpc>
                <a:spcPts val="4295"/>
              </a:lnSpc>
            </a:pP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ВНЕДРЕНИ</a:t>
            </a:r>
            <a:r>
              <a:rPr lang="en-US" sz="4000" b="0" i="0" spc="1113" baseline="0" dirty="0">
                <a:solidFill>
                  <a:srgbClr val="44546A"/>
                </a:solidFill>
                <a:latin typeface="Arial"/>
              </a:rPr>
              <a:t>Я</a:t>
            </a:r>
            <a:r>
              <a:rPr lang="en-US" sz="4000" b="0" i="0" spc="0" baseline="0" dirty="0">
                <a:solidFill>
                  <a:srgbClr val="44546A"/>
                </a:solidFill>
                <a:latin typeface="Arial"/>
              </a:rPr>
              <a:t>РЕШЕНИЙ СЕССИИ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Freeform 2790"/>
          <p:cNvSpPr/>
          <p:nvPr/>
        </p:nvSpPr>
        <p:spPr>
          <a:xfrm>
            <a:off x="-148883" y="0"/>
            <a:ext cx="1891248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91" name="Picture 279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1857248"/>
            <a:ext cx="215900" cy="215900"/>
          </a:xfrm>
          <a:prstGeom prst="rect">
            <a:avLst/>
          </a:prstGeom>
          <a:noFill/>
          <a:extLst/>
        </p:spPr>
      </p:pic>
      <p:pic>
        <p:nvPicPr>
          <p:cNvPr id="2792" name="Picture 279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2238248"/>
            <a:ext cx="215900" cy="215900"/>
          </a:xfrm>
          <a:prstGeom prst="rect">
            <a:avLst/>
          </a:prstGeom>
          <a:noFill/>
          <a:extLst/>
        </p:spPr>
      </p:pic>
      <p:pic>
        <p:nvPicPr>
          <p:cNvPr id="2793" name="Picture 279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2887472"/>
            <a:ext cx="215900" cy="215900"/>
          </a:xfrm>
          <a:prstGeom prst="rect">
            <a:avLst/>
          </a:prstGeom>
          <a:noFill/>
          <a:extLst/>
        </p:spPr>
      </p:pic>
      <p:pic>
        <p:nvPicPr>
          <p:cNvPr id="2794" name="Picture 279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3777489"/>
            <a:ext cx="215900" cy="215900"/>
          </a:xfrm>
          <a:prstGeom prst="rect">
            <a:avLst/>
          </a:prstGeom>
          <a:noFill/>
          <a:extLst/>
        </p:spPr>
      </p:pic>
      <p:pic>
        <p:nvPicPr>
          <p:cNvPr id="2795" name="Picture 279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4411473"/>
            <a:ext cx="215900" cy="215900"/>
          </a:xfrm>
          <a:prstGeom prst="rect">
            <a:avLst/>
          </a:prstGeom>
          <a:noFill/>
          <a:extLst/>
        </p:spPr>
      </p:pic>
      <p:pic>
        <p:nvPicPr>
          <p:cNvPr id="2796" name="Picture 279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6789" y="5313681"/>
            <a:ext cx="215900" cy="215900"/>
          </a:xfrm>
          <a:prstGeom prst="rect">
            <a:avLst/>
          </a:prstGeom>
          <a:noFill/>
          <a:extLst/>
        </p:spPr>
      </p:pic>
      <p:sp>
        <p:nvSpPr>
          <p:cNvPr id="2797" name="Rectangle 2797"/>
          <p:cNvSpPr/>
          <p:nvPr/>
        </p:nvSpPr>
        <p:spPr>
          <a:xfrm>
            <a:off x="929639" y="657576"/>
            <a:ext cx="9390750" cy="6128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0" baseline="0" dirty="0">
                <a:latin typeface="Arial"/>
              </a:rPr>
              <a:t>ПЕРВЫЕ ШАГИ РЕАЛИЗАЦИИ </a:t>
            </a:r>
            <a:r>
              <a:rPr lang="en-US" sz="3600" b="0" i="0" spc="-123" baseline="0" dirty="0">
                <a:latin typeface="Arial"/>
              </a:rPr>
              <a:t>С</a:t>
            </a:r>
            <a:r>
              <a:rPr lang="en-US" sz="3600" b="0" i="0" spc="0" baseline="0" dirty="0">
                <a:latin typeface="Arial"/>
              </a:rPr>
              <a:t>Т</a:t>
            </a:r>
            <a:r>
              <a:rPr lang="en-US" sz="3600" b="0" i="0" spc="-238" baseline="0" dirty="0">
                <a:latin typeface="Arial"/>
              </a:rPr>
              <a:t>Р</a:t>
            </a:r>
            <a:r>
              <a:rPr lang="en-US" sz="3600" b="0" i="0" spc="-274" baseline="0" dirty="0">
                <a:latin typeface="Arial"/>
              </a:rPr>
              <a:t>А</a:t>
            </a:r>
            <a:r>
              <a:rPr lang="en-US" sz="3600" b="0" i="0" spc="0" baseline="0" dirty="0">
                <a:latin typeface="Arial"/>
              </a:rPr>
              <a:t>ТЕГИИ</a:t>
            </a:r>
          </a:p>
        </p:txBody>
      </p:sp>
      <p:sp>
        <p:nvSpPr>
          <p:cNvPr id="2798" name="Rectangle 2798"/>
          <p:cNvSpPr/>
          <p:nvPr/>
        </p:nvSpPr>
        <p:spPr>
          <a:xfrm>
            <a:off x="986789" y="1787853"/>
            <a:ext cx="5039781" cy="340171"/>
          </a:xfrm>
          <a:prstGeom prst="rect">
            <a:avLst/>
          </a:prstGeom>
        </p:spPr>
      </p:sp>
      <p:sp>
        <p:nvSpPr>
          <p:cNvPr id="2799" name="Freeform 2799"/>
          <p:cNvSpPr/>
          <p:nvPr/>
        </p:nvSpPr>
        <p:spPr>
          <a:xfrm>
            <a:off x="1452585" y="1930913"/>
            <a:ext cx="121731" cy="131677"/>
          </a:xfrm>
          <a:custGeom>
            <a:avLst/>
            <a:gdLst/>
            <a:ahLst/>
            <a:cxnLst/>
            <a:rect l="0" t="0" r="0" b="0"/>
            <a:pathLst>
              <a:path w="8695135" h="9405540">
                <a:moveTo>
                  <a:pt x="0" y="4823619"/>
                </a:moveTo>
                <a:cubicBezTo>
                  <a:pt x="0" y="3314965"/>
                  <a:pt x="405210" y="2133865"/>
                  <a:pt x="1215628" y="1280319"/>
                </a:cubicBezTo>
                <a:cubicBezTo>
                  <a:pt x="2026047" y="426773"/>
                  <a:pt x="3072077" y="0"/>
                  <a:pt x="4353719" y="0"/>
                </a:cubicBezTo>
                <a:cubicBezTo>
                  <a:pt x="5193110" y="0"/>
                  <a:pt x="5949752" y="200488"/>
                  <a:pt x="6623645" y="601464"/>
                </a:cubicBezTo>
                <a:cubicBezTo>
                  <a:pt x="7297672" y="1002308"/>
                  <a:pt x="7811426" y="1561306"/>
                  <a:pt x="8164910" y="2278460"/>
                </a:cubicBezTo>
                <a:cubicBezTo>
                  <a:pt x="8518393" y="2995613"/>
                  <a:pt x="8695135" y="3808876"/>
                  <a:pt x="8695135" y="4718249"/>
                </a:cubicBezTo>
                <a:cubicBezTo>
                  <a:pt x="8695135" y="5640057"/>
                  <a:pt x="8509066" y="6464697"/>
                  <a:pt x="8136930" y="7192169"/>
                </a:cubicBezTo>
                <a:cubicBezTo>
                  <a:pt x="7764794" y="7919641"/>
                  <a:pt x="7237611" y="8470437"/>
                  <a:pt x="6555383" y="8844558"/>
                </a:cubicBezTo>
                <a:cubicBezTo>
                  <a:pt x="5873287" y="9218547"/>
                  <a:pt x="5137349" y="9405540"/>
                  <a:pt x="4347567" y="9405540"/>
                </a:cubicBezTo>
                <a:cubicBezTo>
                  <a:pt x="3491640" y="9405540"/>
                  <a:pt x="2726730" y="9198901"/>
                  <a:pt x="2052836" y="8785622"/>
                </a:cubicBezTo>
                <a:cubicBezTo>
                  <a:pt x="1378942" y="8372211"/>
                  <a:pt x="868296" y="7807987"/>
                  <a:pt x="520899" y="7092950"/>
                </a:cubicBezTo>
                <a:cubicBezTo>
                  <a:pt x="173633" y="6377914"/>
                  <a:pt x="0" y="5621470"/>
                  <a:pt x="0" y="4823619"/>
                </a:cubicBezTo>
                <a:close/>
                <a:moveTo>
                  <a:pt x="1240235" y="4842272"/>
                </a:moveTo>
                <a:cubicBezTo>
                  <a:pt x="1240235" y="5937515"/>
                  <a:pt x="1534848" y="6800321"/>
                  <a:pt x="2124075" y="7430691"/>
                </a:cubicBezTo>
                <a:cubicBezTo>
                  <a:pt x="2713302" y="8061061"/>
                  <a:pt x="3452416" y="8376245"/>
                  <a:pt x="4341416" y="8376245"/>
                </a:cubicBezTo>
                <a:cubicBezTo>
                  <a:pt x="5246952" y="8376245"/>
                  <a:pt x="5992217" y="8058018"/>
                  <a:pt x="6577211" y="7421563"/>
                </a:cubicBezTo>
                <a:cubicBezTo>
                  <a:pt x="7162337" y="6784975"/>
                  <a:pt x="7454900" y="5881820"/>
                  <a:pt x="7454900" y="4712097"/>
                </a:cubicBezTo>
                <a:cubicBezTo>
                  <a:pt x="7454900" y="3972190"/>
                  <a:pt x="7329819" y="3326342"/>
                  <a:pt x="7079655" y="2774553"/>
                </a:cubicBezTo>
                <a:cubicBezTo>
                  <a:pt x="6829491" y="2222765"/>
                  <a:pt x="6463572" y="1795000"/>
                  <a:pt x="5981899" y="1491258"/>
                </a:cubicBezTo>
                <a:cubicBezTo>
                  <a:pt x="5500224" y="1187516"/>
                  <a:pt x="4959615" y="1035645"/>
                  <a:pt x="4360069" y="1035645"/>
                </a:cubicBezTo>
                <a:cubicBezTo>
                  <a:pt x="3508243" y="1035645"/>
                  <a:pt x="2775281" y="1328076"/>
                  <a:pt x="2161183" y="1912938"/>
                </a:cubicBezTo>
                <a:cubicBezTo>
                  <a:pt x="1547217" y="2497667"/>
                  <a:pt x="1240235" y="3474112"/>
                  <a:pt x="1240235" y="4842272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0" name="Freeform 2800"/>
          <p:cNvSpPr/>
          <p:nvPr/>
        </p:nvSpPr>
        <p:spPr>
          <a:xfrm>
            <a:off x="1586447" y="1966167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1" name="Freeform 2801"/>
          <p:cNvSpPr/>
          <p:nvPr/>
        </p:nvSpPr>
        <p:spPr>
          <a:xfrm>
            <a:off x="1674829" y="1968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2" name="Freeform 2802"/>
          <p:cNvSpPr/>
          <p:nvPr/>
        </p:nvSpPr>
        <p:spPr>
          <a:xfrm>
            <a:off x="1767950" y="1966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3" name="Freeform 2803"/>
          <p:cNvSpPr/>
          <p:nvPr/>
        </p:nvSpPr>
        <p:spPr>
          <a:xfrm>
            <a:off x="1871511" y="1968248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4" name="Freeform 2804"/>
          <p:cNvSpPr/>
          <p:nvPr/>
        </p:nvSpPr>
        <p:spPr>
          <a:xfrm>
            <a:off x="1945172" y="1966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5" name="Freeform 2805"/>
          <p:cNvSpPr/>
          <p:nvPr/>
        </p:nvSpPr>
        <p:spPr>
          <a:xfrm>
            <a:off x="2049836" y="196824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6" name="Freeform 2806"/>
          <p:cNvSpPr/>
          <p:nvPr/>
        </p:nvSpPr>
        <p:spPr>
          <a:xfrm>
            <a:off x="2171707" y="1968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7" name="Freeform 2807"/>
          <p:cNvSpPr/>
          <p:nvPr/>
        </p:nvSpPr>
        <p:spPr>
          <a:xfrm>
            <a:off x="2263296" y="1968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8" name="Freeform 2808"/>
          <p:cNvSpPr/>
          <p:nvPr/>
        </p:nvSpPr>
        <p:spPr>
          <a:xfrm>
            <a:off x="2352353" y="1968234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9" name="Freeform 2809"/>
          <p:cNvSpPr/>
          <p:nvPr/>
        </p:nvSpPr>
        <p:spPr>
          <a:xfrm>
            <a:off x="2488298" y="1968248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0" name="Freeform 2810"/>
          <p:cNvSpPr/>
          <p:nvPr/>
        </p:nvSpPr>
        <p:spPr>
          <a:xfrm>
            <a:off x="2576438" y="1968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1" name="Freeform 2811"/>
          <p:cNvSpPr/>
          <p:nvPr/>
        </p:nvSpPr>
        <p:spPr>
          <a:xfrm>
            <a:off x="2684062" y="1966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2" name="Freeform 2812"/>
          <p:cNvSpPr/>
          <p:nvPr/>
        </p:nvSpPr>
        <p:spPr>
          <a:xfrm>
            <a:off x="2787715" y="1968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3" name="Freeform 2813"/>
          <p:cNvSpPr/>
          <p:nvPr/>
        </p:nvSpPr>
        <p:spPr>
          <a:xfrm>
            <a:off x="2880258" y="1966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4" name="Freeform 2814"/>
          <p:cNvSpPr/>
          <p:nvPr/>
        </p:nvSpPr>
        <p:spPr>
          <a:xfrm>
            <a:off x="2984575" y="1968212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5" name="Freeform 2815"/>
          <p:cNvSpPr/>
          <p:nvPr/>
        </p:nvSpPr>
        <p:spPr>
          <a:xfrm>
            <a:off x="3124217" y="1966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6" name="Freeform 2816"/>
          <p:cNvSpPr/>
          <p:nvPr/>
        </p:nvSpPr>
        <p:spPr>
          <a:xfrm>
            <a:off x="3213633" y="1966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7" name="Freeform 2817"/>
          <p:cNvSpPr/>
          <p:nvPr/>
        </p:nvSpPr>
        <p:spPr>
          <a:xfrm>
            <a:off x="3312063" y="1966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8" name="Freeform 2818"/>
          <p:cNvSpPr/>
          <p:nvPr/>
        </p:nvSpPr>
        <p:spPr>
          <a:xfrm>
            <a:off x="3412595" y="1930138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9" name="Freeform 2819"/>
          <p:cNvSpPr/>
          <p:nvPr/>
        </p:nvSpPr>
        <p:spPr>
          <a:xfrm>
            <a:off x="3518489" y="1968248"/>
            <a:ext cx="128402" cy="118336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0" name="Freeform 2820"/>
          <p:cNvSpPr/>
          <p:nvPr/>
        </p:nvSpPr>
        <p:spPr>
          <a:xfrm>
            <a:off x="3657214" y="1966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1" name="Freeform 2821"/>
          <p:cNvSpPr/>
          <p:nvPr/>
        </p:nvSpPr>
        <p:spPr>
          <a:xfrm>
            <a:off x="3756047" y="1966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2" name="Freeform 2822"/>
          <p:cNvSpPr/>
          <p:nvPr/>
        </p:nvSpPr>
        <p:spPr>
          <a:xfrm>
            <a:off x="3841324" y="1968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3" name="Freeform 2823"/>
          <p:cNvSpPr/>
          <p:nvPr/>
        </p:nvSpPr>
        <p:spPr>
          <a:xfrm>
            <a:off x="3930737" y="1968212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4" name="Freeform 2824"/>
          <p:cNvSpPr/>
          <p:nvPr/>
        </p:nvSpPr>
        <p:spPr>
          <a:xfrm>
            <a:off x="4017511" y="1966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5" name="Freeform 2825"/>
          <p:cNvSpPr/>
          <p:nvPr/>
        </p:nvSpPr>
        <p:spPr>
          <a:xfrm>
            <a:off x="4165645" y="1966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6" name="Freeform 2826"/>
          <p:cNvSpPr/>
          <p:nvPr/>
        </p:nvSpPr>
        <p:spPr>
          <a:xfrm>
            <a:off x="4308560" y="1966212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7" name="Freeform 2827"/>
          <p:cNvSpPr/>
          <p:nvPr/>
        </p:nvSpPr>
        <p:spPr>
          <a:xfrm>
            <a:off x="4401787" y="1966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8" name="Freeform 2828"/>
          <p:cNvSpPr/>
          <p:nvPr/>
        </p:nvSpPr>
        <p:spPr>
          <a:xfrm>
            <a:off x="4494846" y="1966167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9" name="Freeform 2829"/>
          <p:cNvSpPr/>
          <p:nvPr/>
        </p:nvSpPr>
        <p:spPr>
          <a:xfrm>
            <a:off x="4572738" y="196824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0" name="Freeform 2830"/>
          <p:cNvSpPr/>
          <p:nvPr/>
        </p:nvSpPr>
        <p:spPr>
          <a:xfrm>
            <a:off x="4657694" y="1968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1" name="Freeform 2831"/>
          <p:cNvSpPr/>
          <p:nvPr/>
        </p:nvSpPr>
        <p:spPr>
          <a:xfrm>
            <a:off x="4770184" y="1968234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2" name="Freeform 2832"/>
          <p:cNvSpPr/>
          <p:nvPr/>
        </p:nvSpPr>
        <p:spPr>
          <a:xfrm>
            <a:off x="4841467" y="1968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3" name="Freeform 2833"/>
          <p:cNvSpPr/>
          <p:nvPr/>
        </p:nvSpPr>
        <p:spPr>
          <a:xfrm>
            <a:off x="4923970" y="1966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4" name="Freeform 2834"/>
          <p:cNvSpPr/>
          <p:nvPr/>
        </p:nvSpPr>
        <p:spPr>
          <a:xfrm>
            <a:off x="5016084" y="1968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5" name="Freeform 2835"/>
          <p:cNvSpPr/>
          <p:nvPr/>
        </p:nvSpPr>
        <p:spPr>
          <a:xfrm>
            <a:off x="5098587" y="1966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6" name="Freeform 2836"/>
          <p:cNvSpPr/>
          <p:nvPr/>
        </p:nvSpPr>
        <p:spPr>
          <a:xfrm>
            <a:off x="5202674" y="196824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7" name="Freeform 2837"/>
          <p:cNvSpPr/>
          <p:nvPr/>
        </p:nvSpPr>
        <p:spPr>
          <a:xfrm>
            <a:off x="5324545" y="1968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8" name="Freeform 2838"/>
          <p:cNvSpPr/>
          <p:nvPr/>
        </p:nvSpPr>
        <p:spPr>
          <a:xfrm>
            <a:off x="5468972" y="1966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9" name="Freeform 2839"/>
          <p:cNvSpPr/>
          <p:nvPr/>
        </p:nvSpPr>
        <p:spPr>
          <a:xfrm>
            <a:off x="5557469" y="1966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0" name="Freeform 2840"/>
          <p:cNvSpPr/>
          <p:nvPr/>
        </p:nvSpPr>
        <p:spPr>
          <a:xfrm>
            <a:off x="5656302" y="1966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1" name="Freeform 2841"/>
          <p:cNvSpPr/>
          <p:nvPr/>
        </p:nvSpPr>
        <p:spPr>
          <a:xfrm>
            <a:off x="5745202" y="1966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2" name="Freeform 2842"/>
          <p:cNvSpPr/>
          <p:nvPr/>
        </p:nvSpPr>
        <p:spPr>
          <a:xfrm>
            <a:off x="5838903" y="1968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3" name="Freeform 2843"/>
          <p:cNvSpPr/>
          <p:nvPr/>
        </p:nvSpPr>
        <p:spPr>
          <a:xfrm>
            <a:off x="5938915" y="1968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4" name="Rectangle 2844"/>
          <p:cNvSpPr/>
          <p:nvPr/>
        </p:nvSpPr>
        <p:spPr>
          <a:xfrm>
            <a:off x="986789" y="2168853"/>
            <a:ext cx="10146196" cy="340171"/>
          </a:xfrm>
          <a:prstGeom prst="rect">
            <a:avLst/>
          </a:prstGeom>
        </p:spPr>
      </p:sp>
      <p:sp>
        <p:nvSpPr>
          <p:cNvPr id="2845" name="Freeform 2845"/>
          <p:cNvSpPr/>
          <p:nvPr/>
        </p:nvSpPr>
        <p:spPr>
          <a:xfrm>
            <a:off x="1457905" y="2314088"/>
            <a:ext cx="88988" cy="127360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6" name="Freeform 2846"/>
          <p:cNvSpPr/>
          <p:nvPr/>
        </p:nvSpPr>
        <p:spPr>
          <a:xfrm>
            <a:off x="1553630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7" name="Freeform 2847"/>
          <p:cNvSpPr/>
          <p:nvPr/>
        </p:nvSpPr>
        <p:spPr>
          <a:xfrm>
            <a:off x="1645112" y="2349248"/>
            <a:ext cx="119892" cy="92200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8" name="Freeform 2848"/>
          <p:cNvSpPr/>
          <p:nvPr/>
        </p:nvSpPr>
        <p:spPr>
          <a:xfrm>
            <a:off x="1764669" y="2349212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9" name="Freeform 2849"/>
          <p:cNvSpPr/>
          <p:nvPr/>
        </p:nvSpPr>
        <p:spPr>
          <a:xfrm>
            <a:off x="1879955" y="2349248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0" name="Freeform 2850"/>
          <p:cNvSpPr/>
          <p:nvPr/>
        </p:nvSpPr>
        <p:spPr>
          <a:xfrm>
            <a:off x="2008184" y="2314349"/>
            <a:ext cx="75742" cy="127099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1" name="Freeform 2851"/>
          <p:cNvSpPr/>
          <p:nvPr/>
        </p:nvSpPr>
        <p:spPr>
          <a:xfrm>
            <a:off x="2151722" y="2349248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2" name="Freeform 2852"/>
          <p:cNvSpPr/>
          <p:nvPr/>
        </p:nvSpPr>
        <p:spPr>
          <a:xfrm>
            <a:off x="2239863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3" name="Freeform 2853"/>
          <p:cNvSpPr/>
          <p:nvPr/>
        </p:nvSpPr>
        <p:spPr>
          <a:xfrm>
            <a:off x="2347486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4" name="Freeform 2854"/>
          <p:cNvSpPr/>
          <p:nvPr/>
        </p:nvSpPr>
        <p:spPr>
          <a:xfrm>
            <a:off x="2451139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5" name="Freeform 2855"/>
          <p:cNvSpPr/>
          <p:nvPr/>
        </p:nvSpPr>
        <p:spPr>
          <a:xfrm>
            <a:off x="2593964" y="2347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6" name="Freeform 2856"/>
          <p:cNvSpPr/>
          <p:nvPr/>
        </p:nvSpPr>
        <p:spPr>
          <a:xfrm>
            <a:off x="2683380" y="2347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7" name="Freeform 2857"/>
          <p:cNvSpPr/>
          <p:nvPr/>
        </p:nvSpPr>
        <p:spPr>
          <a:xfrm>
            <a:off x="2781810" y="2347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8" name="Freeform 2858"/>
          <p:cNvSpPr/>
          <p:nvPr/>
        </p:nvSpPr>
        <p:spPr>
          <a:xfrm>
            <a:off x="2882343" y="2311138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9" name="Freeform 2859"/>
          <p:cNvSpPr/>
          <p:nvPr/>
        </p:nvSpPr>
        <p:spPr>
          <a:xfrm>
            <a:off x="2988236" y="2349248"/>
            <a:ext cx="128402" cy="118336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0" name="Freeform 2860"/>
          <p:cNvSpPr/>
          <p:nvPr/>
        </p:nvSpPr>
        <p:spPr>
          <a:xfrm>
            <a:off x="3126961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1" name="Freeform 2861"/>
          <p:cNvSpPr/>
          <p:nvPr/>
        </p:nvSpPr>
        <p:spPr>
          <a:xfrm>
            <a:off x="3225794" y="2347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2" name="Freeform 2862"/>
          <p:cNvSpPr/>
          <p:nvPr/>
        </p:nvSpPr>
        <p:spPr>
          <a:xfrm>
            <a:off x="3311072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3" name="Freeform 2863"/>
          <p:cNvSpPr/>
          <p:nvPr/>
        </p:nvSpPr>
        <p:spPr>
          <a:xfrm>
            <a:off x="3400484" y="2349212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4" name="Freeform 2864"/>
          <p:cNvSpPr/>
          <p:nvPr/>
        </p:nvSpPr>
        <p:spPr>
          <a:xfrm>
            <a:off x="3487258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5" name="Freeform 2865"/>
          <p:cNvSpPr/>
          <p:nvPr/>
        </p:nvSpPr>
        <p:spPr>
          <a:xfrm>
            <a:off x="3634903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6" name="Freeform 2866"/>
          <p:cNvSpPr/>
          <p:nvPr/>
        </p:nvSpPr>
        <p:spPr>
          <a:xfrm>
            <a:off x="3738642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7" name="Freeform 2867"/>
          <p:cNvSpPr/>
          <p:nvPr/>
        </p:nvSpPr>
        <p:spPr>
          <a:xfrm>
            <a:off x="3831763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8" name="Freeform 2868"/>
          <p:cNvSpPr/>
          <p:nvPr/>
        </p:nvSpPr>
        <p:spPr>
          <a:xfrm>
            <a:off x="3925851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9" name="Freeform 2869"/>
          <p:cNvSpPr/>
          <p:nvPr/>
        </p:nvSpPr>
        <p:spPr>
          <a:xfrm>
            <a:off x="4038678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0" name="Freeform 2870"/>
          <p:cNvSpPr/>
          <p:nvPr/>
        </p:nvSpPr>
        <p:spPr>
          <a:xfrm>
            <a:off x="4131298" y="2347167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1" name="Freeform 2871"/>
          <p:cNvSpPr/>
          <p:nvPr/>
        </p:nvSpPr>
        <p:spPr>
          <a:xfrm>
            <a:off x="4219660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2" name="Freeform 2872"/>
          <p:cNvSpPr/>
          <p:nvPr/>
        </p:nvSpPr>
        <p:spPr>
          <a:xfrm>
            <a:off x="4319673" y="2347212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3" name="Freeform 2873"/>
          <p:cNvSpPr/>
          <p:nvPr/>
        </p:nvSpPr>
        <p:spPr>
          <a:xfrm>
            <a:off x="4407632" y="234924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4" name="Freeform 2874"/>
          <p:cNvSpPr/>
          <p:nvPr/>
        </p:nvSpPr>
        <p:spPr>
          <a:xfrm>
            <a:off x="4498617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5" name="Freeform 2875"/>
          <p:cNvSpPr/>
          <p:nvPr/>
        </p:nvSpPr>
        <p:spPr>
          <a:xfrm>
            <a:off x="4589062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6" name="Freeform 2876"/>
          <p:cNvSpPr/>
          <p:nvPr/>
        </p:nvSpPr>
        <p:spPr>
          <a:xfrm>
            <a:off x="4727690" y="2349212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7" name="Freeform 2877"/>
          <p:cNvSpPr/>
          <p:nvPr/>
        </p:nvSpPr>
        <p:spPr>
          <a:xfrm>
            <a:off x="4818633" y="2347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8" name="Freeform 2878"/>
          <p:cNvSpPr/>
          <p:nvPr/>
        </p:nvSpPr>
        <p:spPr>
          <a:xfrm>
            <a:off x="4910116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9" name="Freeform 2879"/>
          <p:cNvSpPr/>
          <p:nvPr/>
        </p:nvSpPr>
        <p:spPr>
          <a:xfrm>
            <a:off x="5014073" y="234924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0" name="Freeform 2880"/>
          <p:cNvSpPr/>
          <p:nvPr/>
        </p:nvSpPr>
        <p:spPr>
          <a:xfrm>
            <a:off x="5106154" y="2349248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1" name="Freeform 2881"/>
          <p:cNvSpPr/>
          <p:nvPr/>
        </p:nvSpPr>
        <p:spPr>
          <a:xfrm>
            <a:off x="5198722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2" name="Freeform 2882"/>
          <p:cNvSpPr/>
          <p:nvPr/>
        </p:nvSpPr>
        <p:spPr>
          <a:xfrm>
            <a:off x="5302375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3" name="Freeform 2883"/>
          <p:cNvSpPr/>
          <p:nvPr/>
        </p:nvSpPr>
        <p:spPr>
          <a:xfrm>
            <a:off x="5400805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4" name="Freeform 2884"/>
          <p:cNvSpPr/>
          <p:nvPr/>
        </p:nvSpPr>
        <p:spPr>
          <a:xfrm>
            <a:off x="5499571" y="2349248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5" name="Freeform 2885"/>
          <p:cNvSpPr/>
          <p:nvPr/>
        </p:nvSpPr>
        <p:spPr>
          <a:xfrm>
            <a:off x="5622597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6" name="Freeform 2886"/>
          <p:cNvSpPr/>
          <p:nvPr/>
        </p:nvSpPr>
        <p:spPr>
          <a:xfrm>
            <a:off x="5775446" y="2347212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7" name="Freeform 2887"/>
          <p:cNvSpPr/>
          <p:nvPr/>
        </p:nvSpPr>
        <p:spPr>
          <a:xfrm>
            <a:off x="5868672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8" name="Freeform 2888"/>
          <p:cNvSpPr/>
          <p:nvPr/>
        </p:nvSpPr>
        <p:spPr>
          <a:xfrm>
            <a:off x="5961731" y="2347167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9" name="Freeform 2889"/>
          <p:cNvSpPr/>
          <p:nvPr/>
        </p:nvSpPr>
        <p:spPr>
          <a:xfrm>
            <a:off x="6039622" y="234924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0" name="Freeform 2890"/>
          <p:cNvSpPr/>
          <p:nvPr/>
        </p:nvSpPr>
        <p:spPr>
          <a:xfrm>
            <a:off x="6124578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1" name="Freeform 2891"/>
          <p:cNvSpPr/>
          <p:nvPr/>
        </p:nvSpPr>
        <p:spPr>
          <a:xfrm>
            <a:off x="6237069" y="2349234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2" name="Freeform 2892"/>
          <p:cNvSpPr/>
          <p:nvPr/>
        </p:nvSpPr>
        <p:spPr>
          <a:xfrm>
            <a:off x="6308353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3" name="Freeform 2893"/>
          <p:cNvSpPr/>
          <p:nvPr/>
        </p:nvSpPr>
        <p:spPr>
          <a:xfrm>
            <a:off x="6390856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4" name="Freeform 2894"/>
          <p:cNvSpPr/>
          <p:nvPr/>
        </p:nvSpPr>
        <p:spPr>
          <a:xfrm>
            <a:off x="6482970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5" name="Freeform 2895"/>
          <p:cNvSpPr/>
          <p:nvPr/>
        </p:nvSpPr>
        <p:spPr>
          <a:xfrm>
            <a:off x="6572719" y="2349248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6" name="Freeform 2896"/>
          <p:cNvSpPr/>
          <p:nvPr/>
        </p:nvSpPr>
        <p:spPr>
          <a:xfrm>
            <a:off x="6705376" y="2423652"/>
            <a:ext cx="17796" cy="17796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7" name="Freeform 2897"/>
          <p:cNvSpPr/>
          <p:nvPr/>
        </p:nvSpPr>
        <p:spPr>
          <a:xfrm>
            <a:off x="6801690" y="2314144"/>
            <a:ext cx="94975" cy="127304"/>
          </a:xfrm>
          <a:custGeom>
            <a:avLst/>
            <a:gdLst/>
            <a:ahLst/>
            <a:cxnLst/>
            <a:rect l="0" t="0" r="0" b="0"/>
            <a:pathLst>
              <a:path w="6783982" h="9093200">
                <a:moveTo>
                  <a:pt x="0" y="9093200"/>
                </a:moveTo>
                <a:lnTo>
                  <a:pt x="0" y="0"/>
                </a:lnTo>
                <a:lnTo>
                  <a:pt x="6573242" y="0"/>
                </a:lnTo>
                <a:lnTo>
                  <a:pt x="6573242" y="1072952"/>
                </a:lnTo>
                <a:lnTo>
                  <a:pt x="1202928" y="1072952"/>
                </a:lnTo>
                <a:lnTo>
                  <a:pt x="1202928" y="3860800"/>
                </a:lnTo>
                <a:lnTo>
                  <a:pt x="6232128" y="3860800"/>
                </a:lnTo>
                <a:lnTo>
                  <a:pt x="6232128" y="4927402"/>
                </a:lnTo>
                <a:lnTo>
                  <a:pt x="1202928" y="4927402"/>
                </a:lnTo>
                <a:lnTo>
                  <a:pt x="1202928" y="8020447"/>
                </a:lnTo>
                <a:lnTo>
                  <a:pt x="6783982" y="8020447"/>
                </a:lnTo>
                <a:lnTo>
                  <a:pt x="6783982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8" name="Freeform 2898"/>
          <p:cNvSpPr/>
          <p:nvPr/>
        </p:nvSpPr>
        <p:spPr>
          <a:xfrm>
            <a:off x="6910467" y="2347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9" name="Freeform 2899"/>
          <p:cNvSpPr/>
          <p:nvPr/>
        </p:nvSpPr>
        <p:spPr>
          <a:xfrm>
            <a:off x="6994536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0" name="Freeform 2900"/>
          <p:cNvSpPr/>
          <p:nvPr/>
        </p:nvSpPr>
        <p:spPr>
          <a:xfrm>
            <a:off x="7107363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1" name="Freeform 2901"/>
          <p:cNvSpPr/>
          <p:nvPr/>
        </p:nvSpPr>
        <p:spPr>
          <a:xfrm>
            <a:off x="7256610" y="2349212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2" name="Freeform 2902"/>
          <p:cNvSpPr/>
          <p:nvPr/>
        </p:nvSpPr>
        <p:spPr>
          <a:xfrm>
            <a:off x="7350255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3" name="Freeform 2903"/>
          <p:cNvSpPr/>
          <p:nvPr/>
        </p:nvSpPr>
        <p:spPr>
          <a:xfrm>
            <a:off x="7438533" y="2349212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4" name="Freeform 2904"/>
          <p:cNvSpPr/>
          <p:nvPr/>
        </p:nvSpPr>
        <p:spPr>
          <a:xfrm>
            <a:off x="7553464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5" name="Freeform 2905"/>
          <p:cNvSpPr/>
          <p:nvPr/>
        </p:nvSpPr>
        <p:spPr>
          <a:xfrm>
            <a:off x="7645053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6" name="Freeform 2906"/>
          <p:cNvSpPr/>
          <p:nvPr/>
        </p:nvSpPr>
        <p:spPr>
          <a:xfrm>
            <a:off x="7778371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7" name="Freeform 2907"/>
          <p:cNvSpPr/>
          <p:nvPr/>
        </p:nvSpPr>
        <p:spPr>
          <a:xfrm>
            <a:off x="7881933" y="2349248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8" name="Freeform 2908"/>
          <p:cNvSpPr/>
          <p:nvPr/>
        </p:nvSpPr>
        <p:spPr>
          <a:xfrm>
            <a:off x="7953037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9" name="Freeform 2909"/>
          <p:cNvSpPr/>
          <p:nvPr/>
        </p:nvSpPr>
        <p:spPr>
          <a:xfrm>
            <a:off x="8036725" y="234924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0" name="Freeform 2910"/>
          <p:cNvSpPr/>
          <p:nvPr/>
        </p:nvSpPr>
        <p:spPr>
          <a:xfrm>
            <a:off x="8127624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1" name="Freeform 2911"/>
          <p:cNvSpPr/>
          <p:nvPr/>
        </p:nvSpPr>
        <p:spPr>
          <a:xfrm>
            <a:off x="8221712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2" name="Freeform 2912"/>
          <p:cNvSpPr/>
          <p:nvPr/>
        </p:nvSpPr>
        <p:spPr>
          <a:xfrm>
            <a:off x="8334203" y="2349234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3" name="Freeform 2913"/>
          <p:cNvSpPr/>
          <p:nvPr/>
        </p:nvSpPr>
        <p:spPr>
          <a:xfrm>
            <a:off x="8426641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4" name="Freeform 2914"/>
          <p:cNvSpPr/>
          <p:nvPr/>
        </p:nvSpPr>
        <p:spPr>
          <a:xfrm>
            <a:off x="8519184" y="2347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5" name="Freeform 2915"/>
          <p:cNvSpPr/>
          <p:nvPr/>
        </p:nvSpPr>
        <p:spPr>
          <a:xfrm>
            <a:off x="8618681" y="2347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6" name="Freeform 2916"/>
          <p:cNvSpPr/>
          <p:nvPr/>
        </p:nvSpPr>
        <p:spPr>
          <a:xfrm>
            <a:off x="8703958" y="234921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7" name="Freeform 2917"/>
          <p:cNvSpPr/>
          <p:nvPr/>
        </p:nvSpPr>
        <p:spPr>
          <a:xfrm>
            <a:off x="8793016" y="2349234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8" name="Freeform 2918"/>
          <p:cNvSpPr/>
          <p:nvPr/>
        </p:nvSpPr>
        <p:spPr>
          <a:xfrm>
            <a:off x="8922915" y="2349212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9" name="Freeform 2919"/>
          <p:cNvSpPr/>
          <p:nvPr/>
        </p:nvSpPr>
        <p:spPr>
          <a:xfrm>
            <a:off x="9031977" y="2347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0" name="Freeform 2920"/>
          <p:cNvSpPr/>
          <p:nvPr/>
        </p:nvSpPr>
        <p:spPr>
          <a:xfrm>
            <a:off x="9136294" y="2349212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1" name="Freeform 2921"/>
          <p:cNvSpPr/>
          <p:nvPr/>
        </p:nvSpPr>
        <p:spPr>
          <a:xfrm>
            <a:off x="9227237" y="2347214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2" name="Freeform 2922"/>
          <p:cNvSpPr/>
          <p:nvPr/>
        </p:nvSpPr>
        <p:spPr>
          <a:xfrm>
            <a:off x="9318720" y="234921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3" name="Freeform 2923"/>
          <p:cNvSpPr/>
          <p:nvPr/>
        </p:nvSpPr>
        <p:spPr>
          <a:xfrm>
            <a:off x="9431566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4" name="Freeform 2924"/>
          <p:cNvSpPr/>
          <p:nvPr/>
        </p:nvSpPr>
        <p:spPr>
          <a:xfrm>
            <a:off x="9524773" y="234716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5" name="Freeform 2925"/>
          <p:cNvSpPr/>
          <p:nvPr/>
        </p:nvSpPr>
        <p:spPr>
          <a:xfrm>
            <a:off x="9628426" y="234924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6" name="Freeform 2926"/>
          <p:cNvSpPr/>
          <p:nvPr/>
        </p:nvSpPr>
        <p:spPr>
          <a:xfrm>
            <a:off x="9726837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7" name="Freeform 2927"/>
          <p:cNvSpPr/>
          <p:nvPr/>
        </p:nvSpPr>
        <p:spPr>
          <a:xfrm>
            <a:off x="9817859" y="2349212"/>
            <a:ext cx="81604" cy="9226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8" name="Freeform 2928"/>
          <p:cNvSpPr/>
          <p:nvPr/>
        </p:nvSpPr>
        <p:spPr>
          <a:xfrm>
            <a:off x="9968094" y="2347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9" name="Freeform 2929"/>
          <p:cNvSpPr/>
          <p:nvPr/>
        </p:nvSpPr>
        <p:spPr>
          <a:xfrm>
            <a:off x="10061814" y="2349212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0" name="Freeform 2930"/>
          <p:cNvSpPr/>
          <p:nvPr/>
        </p:nvSpPr>
        <p:spPr>
          <a:xfrm>
            <a:off x="10158624" y="234924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1" name="Freeform 2931"/>
          <p:cNvSpPr/>
          <p:nvPr/>
        </p:nvSpPr>
        <p:spPr>
          <a:xfrm>
            <a:off x="10253836" y="234716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2" name="Freeform 2932"/>
          <p:cNvSpPr/>
          <p:nvPr/>
        </p:nvSpPr>
        <p:spPr>
          <a:xfrm>
            <a:off x="10347378" y="2349248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3" name="Freeform 2933"/>
          <p:cNvSpPr/>
          <p:nvPr/>
        </p:nvSpPr>
        <p:spPr>
          <a:xfrm>
            <a:off x="10423217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4" name="Freeform 2934"/>
          <p:cNvSpPr/>
          <p:nvPr/>
        </p:nvSpPr>
        <p:spPr>
          <a:xfrm>
            <a:off x="10568760" y="2347167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5" name="Freeform 2935"/>
          <p:cNvSpPr/>
          <p:nvPr/>
        </p:nvSpPr>
        <p:spPr>
          <a:xfrm>
            <a:off x="10651833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6" name="Freeform 2936"/>
          <p:cNvSpPr/>
          <p:nvPr/>
        </p:nvSpPr>
        <p:spPr>
          <a:xfrm>
            <a:off x="10743817" y="2349212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7" name="Freeform 2937"/>
          <p:cNvSpPr/>
          <p:nvPr/>
        </p:nvSpPr>
        <p:spPr>
          <a:xfrm>
            <a:off x="10853458" y="2347214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8" name="Freeform 2938"/>
          <p:cNvSpPr/>
          <p:nvPr/>
        </p:nvSpPr>
        <p:spPr>
          <a:xfrm>
            <a:off x="10948305" y="2349248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9" name="Freeform 2939"/>
          <p:cNvSpPr/>
          <p:nvPr/>
        </p:nvSpPr>
        <p:spPr>
          <a:xfrm>
            <a:off x="11049108" y="2423652"/>
            <a:ext cx="18838" cy="42974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0" name="Rectangle 2940"/>
          <p:cNvSpPr/>
          <p:nvPr/>
        </p:nvSpPr>
        <p:spPr>
          <a:xfrm>
            <a:off x="1443989" y="2496851"/>
            <a:ext cx="8628686" cy="2383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="0" i="0" spc="0" baseline="0" dirty="0">
                <a:latin typeface="Arial"/>
              </a:rPr>
              <a:t>форми</a:t>
            </a:r>
            <a:r>
              <a:rPr lang="en-US" sz="1399" b="0" i="0" spc="-15" baseline="0" dirty="0">
                <a:latin typeface="Arial"/>
              </a:rPr>
              <a:t>р</a:t>
            </a:r>
            <a:r>
              <a:rPr lang="en-US" sz="1399" b="0" i="0" spc="-12" baseline="0" dirty="0">
                <a:latin typeface="Arial"/>
              </a:rPr>
              <a:t>у</a:t>
            </a:r>
            <a:r>
              <a:rPr lang="en-US" sz="1399" b="0" i="0" spc="-40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т со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т</a:t>
            </a:r>
            <a:r>
              <a:rPr lang="en-US" sz="1399" b="0" i="0" spc="-18" baseline="0" dirty="0">
                <a:latin typeface="Arial"/>
              </a:rPr>
              <a:t>в</a:t>
            </a:r>
            <a:r>
              <a:rPr lang="en-US" sz="1399" b="0" i="0" spc="-40" baseline="0" dirty="0">
                <a:latin typeface="Arial"/>
              </a:rPr>
              <a:t>е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0" baseline="0" dirty="0">
                <a:latin typeface="Arial"/>
              </a:rPr>
              <a:t>ст</a:t>
            </a:r>
            <a:r>
              <a:rPr lang="en-US" sz="1399" b="0" i="0" spc="-30" baseline="0" dirty="0">
                <a:latin typeface="Arial"/>
              </a:rPr>
              <a:t>в</a:t>
            </a:r>
            <a:r>
              <a:rPr lang="en-US" sz="1399" b="0" i="0" spc="0" baseline="0" dirty="0">
                <a:latin typeface="Arial"/>
              </a:rPr>
              <a:t>ую</a:t>
            </a:r>
            <a:r>
              <a:rPr lang="en-US" sz="1399" b="0" i="0" spc="-14" baseline="0" dirty="0">
                <a:latin typeface="Arial"/>
              </a:rPr>
              <a:t>щ</a:t>
            </a:r>
            <a:r>
              <a:rPr lang="en-US" sz="1399" b="0" i="0" spc="0" baseline="0" dirty="0">
                <a:latin typeface="Arial"/>
              </a:rPr>
              <a:t>ее пр</a:t>
            </a:r>
            <a:r>
              <a:rPr lang="en-US" sz="1399" b="0" i="0" spc="-28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дл</a:t>
            </a:r>
            <a:r>
              <a:rPr lang="en-US" sz="1399" b="0" i="0" spc="-15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жение и выносит е</a:t>
            </a:r>
            <a:r>
              <a:rPr lang="en-US" sz="1399" b="0" i="0" spc="-35" baseline="0" dirty="0">
                <a:latin typeface="Arial"/>
              </a:rPr>
              <a:t>г</a:t>
            </a:r>
            <a:r>
              <a:rPr lang="en-US" sz="1399" b="0" i="0" spc="0" baseline="0" dirty="0">
                <a:latin typeface="Arial"/>
              </a:rPr>
              <a:t>о на рассм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трение на </a:t>
            </a:r>
            <a:r>
              <a:rPr lang="en-US" sz="1399" b="0" i="0" spc="-64" baseline="0" dirty="0">
                <a:latin typeface="Arial"/>
              </a:rPr>
              <a:t>б</a:t>
            </a:r>
            <a:r>
              <a:rPr lang="en-US" sz="1399" b="0" i="0" spc="0" baseline="0" dirty="0">
                <a:latin typeface="Arial"/>
              </a:rPr>
              <a:t>лижайший Со</a:t>
            </a:r>
            <a:r>
              <a:rPr lang="en-US" sz="1399" b="0" i="0" spc="-18" baseline="0" dirty="0">
                <a:latin typeface="Arial"/>
              </a:rPr>
              <a:t>в</a:t>
            </a:r>
            <a:r>
              <a:rPr lang="en-US" sz="1399" b="0" i="0" spc="-40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т Союза</a:t>
            </a:r>
          </a:p>
        </p:txBody>
      </p:sp>
      <p:sp>
        <p:nvSpPr>
          <p:cNvPr id="2941" name="Rectangle 2941"/>
          <p:cNvSpPr/>
          <p:nvPr/>
        </p:nvSpPr>
        <p:spPr>
          <a:xfrm>
            <a:off x="986789" y="2818077"/>
            <a:ext cx="10195447" cy="340171"/>
          </a:xfrm>
          <a:prstGeom prst="rect">
            <a:avLst/>
          </a:prstGeom>
        </p:spPr>
      </p:sp>
      <p:sp>
        <p:nvSpPr>
          <p:cNvPr id="2942" name="Freeform 2942"/>
          <p:cNvSpPr/>
          <p:nvPr/>
        </p:nvSpPr>
        <p:spPr>
          <a:xfrm>
            <a:off x="1458213" y="2963398"/>
            <a:ext cx="99876" cy="127274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3" name="Freeform 2943"/>
          <p:cNvSpPr/>
          <p:nvPr/>
        </p:nvSpPr>
        <p:spPr>
          <a:xfrm>
            <a:off x="1579020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4" name="Freeform 2944"/>
          <p:cNvSpPr/>
          <p:nvPr/>
        </p:nvSpPr>
        <p:spPr>
          <a:xfrm>
            <a:off x="1729109" y="2961228"/>
            <a:ext cx="112514" cy="131585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5" name="Freeform 2945"/>
          <p:cNvSpPr/>
          <p:nvPr/>
        </p:nvSpPr>
        <p:spPr>
          <a:xfrm>
            <a:off x="1854672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6" name="Freeform 2946"/>
          <p:cNvSpPr/>
          <p:nvPr/>
        </p:nvSpPr>
        <p:spPr>
          <a:xfrm>
            <a:off x="1958989" y="2998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7" name="Freeform 2947"/>
          <p:cNvSpPr/>
          <p:nvPr/>
        </p:nvSpPr>
        <p:spPr>
          <a:xfrm>
            <a:off x="2045848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8" name="Freeform 2948"/>
          <p:cNvSpPr/>
          <p:nvPr/>
        </p:nvSpPr>
        <p:spPr>
          <a:xfrm>
            <a:off x="2136294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9" name="Freeform 2949"/>
          <p:cNvSpPr/>
          <p:nvPr/>
        </p:nvSpPr>
        <p:spPr>
          <a:xfrm>
            <a:off x="2218883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0" name="Freeform 2950"/>
          <p:cNvSpPr/>
          <p:nvPr/>
        </p:nvSpPr>
        <p:spPr>
          <a:xfrm>
            <a:off x="2368887" y="2961228"/>
            <a:ext cx="112514" cy="131585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1" name="Freeform 2951"/>
          <p:cNvSpPr/>
          <p:nvPr/>
        </p:nvSpPr>
        <p:spPr>
          <a:xfrm>
            <a:off x="2494449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2" name="Freeform 2952"/>
          <p:cNvSpPr/>
          <p:nvPr/>
        </p:nvSpPr>
        <p:spPr>
          <a:xfrm>
            <a:off x="2598925" y="2996438"/>
            <a:ext cx="114205" cy="9636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3" name="Freeform 2953"/>
          <p:cNvSpPr/>
          <p:nvPr/>
        </p:nvSpPr>
        <p:spPr>
          <a:xfrm>
            <a:off x="2724704" y="2996391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4" name="Freeform 2954"/>
          <p:cNvSpPr/>
          <p:nvPr/>
        </p:nvSpPr>
        <p:spPr>
          <a:xfrm>
            <a:off x="2807778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5" name="Freeform 2955"/>
          <p:cNvSpPr/>
          <p:nvPr/>
        </p:nvSpPr>
        <p:spPr>
          <a:xfrm>
            <a:off x="2951842" y="2998469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6" name="Freeform 2956"/>
          <p:cNvSpPr/>
          <p:nvPr/>
        </p:nvSpPr>
        <p:spPr>
          <a:xfrm>
            <a:off x="3041189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7" name="Freeform 2957"/>
          <p:cNvSpPr/>
          <p:nvPr/>
        </p:nvSpPr>
        <p:spPr>
          <a:xfrm>
            <a:off x="3130602" y="2998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8" name="Freeform 2958"/>
          <p:cNvSpPr/>
          <p:nvPr/>
        </p:nvSpPr>
        <p:spPr>
          <a:xfrm>
            <a:off x="3217461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9" name="Freeform 2959"/>
          <p:cNvSpPr/>
          <p:nvPr/>
        </p:nvSpPr>
        <p:spPr>
          <a:xfrm>
            <a:off x="3321095" y="2996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0" name="Freeform 2960"/>
          <p:cNvSpPr/>
          <p:nvPr/>
        </p:nvSpPr>
        <p:spPr>
          <a:xfrm>
            <a:off x="3404608" y="2998436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1" name="Freeform 2961"/>
          <p:cNvSpPr/>
          <p:nvPr/>
        </p:nvSpPr>
        <p:spPr>
          <a:xfrm>
            <a:off x="3519537" y="2998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2" name="Freeform 2962"/>
          <p:cNvSpPr/>
          <p:nvPr/>
        </p:nvSpPr>
        <p:spPr>
          <a:xfrm>
            <a:off x="3611126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3" name="Freeform 2963"/>
          <p:cNvSpPr/>
          <p:nvPr/>
        </p:nvSpPr>
        <p:spPr>
          <a:xfrm>
            <a:off x="3700184" y="2998458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4" name="Freeform 2964"/>
          <p:cNvSpPr/>
          <p:nvPr/>
        </p:nvSpPr>
        <p:spPr>
          <a:xfrm>
            <a:off x="3835950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5" name="Freeform 2965"/>
          <p:cNvSpPr/>
          <p:nvPr/>
        </p:nvSpPr>
        <p:spPr>
          <a:xfrm>
            <a:off x="3940090" y="2998472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6" name="Freeform 2966"/>
          <p:cNvSpPr/>
          <p:nvPr/>
        </p:nvSpPr>
        <p:spPr>
          <a:xfrm>
            <a:off x="4013750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7" name="Freeform 2967"/>
          <p:cNvSpPr/>
          <p:nvPr/>
        </p:nvSpPr>
        <p:spPr>
          <a:xfrm>
            <a:off x="4118067" y="2998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8" name="Freeform 2968"/>
          <p:cNvSpPr/>
          <p:nvPr/>
        </p:nvSpPr>
        <p:spPr>
          <a:xfrm>
            <a:off x="4210788" y="2998472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" name="Freeform 2969"/>
          <p:cNvSpPr/>
          <p:nvPr/>
        </p:nvSpPr>
        <p:spPr>
          <a:xfrm>
            <a:off x="4303271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0" name="Freeform 2970"/>
          <p:cNvSpPr/>
          <p:nvPr/>
        </p:nvSpPr>
        <p:spPr>
          <a:xfrm>
            <a:off x="4395385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1" name="Freeform 2971"/>
          <p:cNvSpPr/>
          <p:nvPr/>
        </p:nvSpPr>
        <p:spPr>
          <a:xfrm>
            <a:off x="4477974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2" name="Freeform 2972"/>
          <p:cNvSpPr/>
          <p:nvPr/>
        </p:nvSpPr>
        <p:spPr>
          <a:xfrm>
            <a:off x="4567211" y="2998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3" name="Freeform 2973"/>
          <p:cNvSpPr/>
          <p:nvPr/>
        </p:nvSpPr>
        <p:spPr>
          <a:xfrm>
            <a:off x="4679702" y="2998458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4" name="Freeform 2974"/>
          <p:cNvSpPr/>
          <p:nvPr/>
        </p:nvSpPr>
        <p:spPr>
          <a:xfrm>
            <a:off x="4772140" y="2998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5" name="Freeform 2975"/>
          <p:cNvSpPr/>
          <p:nvPr/>
        </p:nvSpPr>
        <p:spPr>
          <a:xfrm>
            <a:off x="4870906" y="2998472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6" name="Freeform 2976"/>
          <p:cNvSpPr/>
          <p:nvPr/>
        </p:nvSpPr>
        <p:spPr>
          <a:xfrm>
            <a:off x="4997553" y="2963573"/>
            <a:ext cx="75742" cy="127099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7" name="Freeform 2977"/>
          <p:cNvSpPr/>
          <p:nvPr/>
        </p:nvSpPr>
        <p:spPr>
          <a:xfrm>
            <a:off x="5141980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8" name="Freeform 2978"/>
          <p:cNvSpPr/>
          <p:nvPr/>
        </p:nvSpPr>
        <p:spPr>
          <a:xfrm>
            <a:off x="5235700" y="2998436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9" name="Freeform 2979"/>
          <p:cNvSpPr/>
          <p:nvPr/>
        </p:nvSpPr>
        <p:spPr>
          <a:xfrm>
            <a:off x="5332510" y="2998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0" name="Freeform 2980"/>
          <p:cNvSpPr/>
          <p:nvPr/>
        </p:nvSpPr>
        <p:spPr>
          <a:xfrm>
            <a:off x="5427722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1" name="Freeform 2981"/>
          <p:cNvSpPr/>
          <p:nvPr/>
        </p:nvSpPr>
        <p:spPr>
          <a:xfrm>
            <a:off x="5517138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2" name="Freeform 2982"/>
          <p:cNvSpPr/>
          <p:nvPr/>
        </p:nvSpPr>
        <p:spPr>
          <a:xfrm>
            <a:off x="5621277" y="2998472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3" name="Freeform 2983"/>
          <p:cNvSpPr/>
          <p:nvPr/>
        </p:nvSpPr>
        <p:spPr>
          <a:xfrm>
            <a:off x="5743637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4" name="Freeform 2984"/>
          <p:cNvSpPr/>
          <p:nvPr/>
        </p:nvSpPr>
        <p:spPr>
          <a:xfrm>
            <a:off x="5828914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5" name="Freeform 2985"/>
          <p:cNvSpPr/>
          <p:nvPr/>
        </p:nvSpPr>
        <p:spPr>
          <a:xfrm>
            <a:off x="5918308" y="2996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6" name="Freeform 2986"/>
          <p:cNvSpPr/>
          <p:nvPr/>
        </p:nvSpPr>
        <p:spPr>
          <a:xfrm>
            <a:off x="6011449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7" name="Freeform 2987"/>
          <p:cNvSpPr/>
          <p:nvPr/>
        </p:nvSpPr>
        <p:spPr>
          <a:xfrm>
            <a:off x="6103562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8" name="Freeform 2988"/>
          <p:cNvSpPr/>
          <p:nvPr/>
        </p:nvSpPr>
        <p:spPr>
          <a:xfrm>
            <a:off x="6186152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9" name="Freeform 2989"/>
          <p:cNvSpPr/>
          <p:nvPr/>
        </p:nvSpPr>
        <p:spPr>
          <a:xfrm>
            <a:off x="6289805" y="2998436"/>
            <a:ext cx="53045" cy="92200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0" name="Freeform 2990"/>
          <p:cNvSpPr/>
          <p:nvPr/>
        </p:nvSpPr>
        <p:spPr>
          <a:xfrm>
            <a:off x="6354878" y="2998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1" name="Freeform 2991"/>
          <p:cNvSpPr/>
          <p:nvPr/>
        </p:nvSpPr>
        <p:spPr>
          <a:xfrm>
            <a:off x="6449201" y="2998472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2" name="Freeform 2992"/>
          <p:cNvSpPr/>
          <p:nvPr/>
        </p:nvSpPr>
        <p:spPr>
          <a:xfrm>
            <a:off x="6541770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3" name="Freeform 2993"/>
          <p:cNvSpPr/>
          <p:nvPr/>
        </p:nvSpPr>
        <p:spPr>
          <a:xfrm>
            <a:off x="6640602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4" name="Freeform 2994"/>
          <p:cNvSpPr/>
          <p:nvPr/>
        </p:nvSpPr>
        <p:spPr>
          <a:xfrm>
            <a:off x="6734145" y="2998472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5" name="Freeform 2995"/>
          <p:cNvSpPr/>
          <p:nvPr/>
        </p:nvSpPr>
        <p:spPr>
          <a:xfrm>
            <a:off x="6812091" y="2998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6" name="Freeform 2996"/>
          <p:cNvSpPr/>
          <p:nvPr/>
        </p:nvSpPr>
        <p:spPr>
          <a:xfrm>
            <a:off x="6901671" y="2998472"/>
            <a:ext cx="86294" cy="92200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7" name="Freeform 2997"/>
          <p:cNvSpPr/>
          <p:nvPr/>
        </p:nvSpPr>
        <p:spPr>
          <a:xfrm>
            <a:off x="7042825" y="2996391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8" name="Freeform 2998"/>
          <p:cNvSpPr/>
          <p:nvPr/>
        </p:nvSpPr>
        <p:spPr>
          <a:xfrm>
            <a:off x="7125899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9" name="Freeform 2999"/>
          <p:cNvSpPr/>
          <p:nvPr/>
        </p:nvSpPr>
        <p:spPr>
          <a:xfrm>
            <a:off x="7217883" y="2998436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0" name="Freeform 3000"/>
          <p:cNvSpPr/>
          <p:nvPr/>
        </p:nvSpPr>
        <p:spPr>
          <a:xfrm>
            <a:off x="7327524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1" name="Freeform 3001"/>
          <p:cNvSpPr/>
          <p:nvPr/>
        </p:nvSpPr>
        <p:spPr>
          <a:xfrm>
            <a:off x="7422371" y="2998472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2" name="Freeform 3002"/>
          <p:cNvSpPr/>
          <p:nvPr/>
        </p:nvSpPr>
        <p:spPr>
          <a:xfrm>
            <a:off x="7524572" y="3072876"/>
            <a:ext cx="17796" cy="17796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3" name="Freeform 3003"/>
          <p:cNvSpPr/>
          <p:nvPr/>
        </p:nvSpPr>
        <p:spPr>
          <a:xfrm>
            <a:off x="7620755" y="2963312"/>
            <a:ext cx="88988" cy="127360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4" name="Freeform 3004"/>
          <p:cNvSpPr/>
          <p:nvPr/>
        </p:nvSpPr>
        <p:spPr>
          <a:xfrm>
            <a:off x="7715902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5" name="Freeform 3005"/>
          <p:cNvSpPr/>
          <p:nvPr/>
        </p:nvSpPr>
        <p:spPr>
          <a:xfrm>
            <a:off x="7807385" y="2998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6" name="Freeform 3006"/>
          <p:cNvSpPr/>
          <p:nvPr/>
        </p:nvSpPr>
        <p:spPr>
          <a:xfrm>
            <a:off x="7920211" y="2998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7" name="Freeform 3007"/>
          <p:cNvSpPr/>
          <p:nvPr/>
        </p:nvSpPr>
        <p:spPr>
          <a:xfrm>
            <a:off x="8014534" y="2998472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8" name="Freeform 3008"/>
          <p:cNvSpPr/>
          <p:nvPr/>
        </p:nvSpPr>
        <p:spPr>
          <a:xfrm>
            <a:off x="8107103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9" name="Freeform 3009"/>
          <p:cNvSpPr/>
          <p:nvPr/>
        </p:nvSpPr>
        <p:spPr>
          <a:xfrm>
            <a:off x="8205936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0" name="Freeform 3010"/>
          <p:cNvSpPr/>
          <p:nvPr/>
        </p:nvSpPr>
        <p:spPr>
          <a:xfrm>
            <a:off x="8291213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1" name="Freeform 3011"/>
          <p:cNvSpPr/>
          <p:nvPr/>
        </p:nvSpPr>
        <p:spPr>
          <a:xfrm>
            <a:off x="8380627" y="2998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2" name="Freeform 3012"/>
          <p:cNvSpPr/>
          <p:nvPr/>
        </p:nvSpPr>
        <p:spPr>
          <a:xfrm>
            <a:off x="8466822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3" name="Freeform 3013"/>
          <p:cNvSpPr/>
          <p:nvPr/>
        </p:nvSpPr>
        <p:spPr>
          <a:xfrm>
            <a:off x="8612942" y="2996391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4" name="Freeform 3014"/>
          <p:cNvSpPr/>
          <p:nvPr/>
        </p:nvSpPr>
        <p:spPr>
          <a:xfrm>
            <a:off x="8696015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5" name="Freeform 3015"/>
          <p:cNvSpPr/>
          <p:nvPr/>
        </p:nvSpPr>
        <p:spPr>
          <a:xfrm>
            <a:off x="8788000" y="2998436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6" name="Freeform 3016"/>
          <p:cNvSpPr/>
          <p:nvPr/>
        </p:nvSpPr>
        <p:spPr>
          <a:xfrm>
            <a:off x="8897640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7" name="Freeform 3017"/>
          <p:cNvSpPr/>
          <p:nvPr/>
        </p:nvSpPr>
        <p:spPr>
          <a:xfrm>
            <a:off x="8992488" y="2998472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8" name="Freeform 3018"/>
          <p:cNvSpPr/>
          <p:nvPr/>
        </p:nvSpPr>
        <p:spPr>
          <a:xfrm>
            <a:off x="9139494" y="2998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9" name="Freeform 3019"/>
          <p:cNvSpPr/>
          <p:nvPr/>
        </p:nvSpPr>
        <p:spPr>
          <a:xfrm>
            <a:off x="9231924" y="2998472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0" name="Freeform 3020"/>
          <p:cNvSpPr/>
          <p:nvPr/>
        </p:nvSpPr>
        <p:spPr>
          <a:xfrm>
            <a:off x="9348592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1" name="Freeform 3021"/>
          <p:cNvSpPr/>
          <p:nvPr/>
        </p:nvSpPr>
        <p:spPr>
          <a:xfrm>
            <a:off x="9447425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2" name="Freeform 3022"/>
          <p:cNvSpPr/>
          <p:nvPr/>
        </p:nvSpPr>
        <p:spPr>
          <a:xfrm>
            <a:off x="9532702" y="2998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3" name="Freeform 3023"/>
          <p:cNvSpPr/>
          <p:nvPr/>
        </p:nvSpPr>
        <p:spPr>
          <a:xfrm>
            <a:off x="9615292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4" name="Freeform 3024"/>
          <p:cNvSpPr/>
          <p:nvPr/>
        </p:nvSpPr>
        <p:spPr>
          <a:xfrm>
            <a:off x="9763339" y="2996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5" name="Freeform 3025"/>
          <p:cNvSpPr/>
          <p:nvPr/>
        </p:nvSpPr>
        <p:spPr>
          <a:xfrm>
            <a:off x="9894520" y="2998436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6" name="Freeform 3026"/>
          <p:cNvSpPr/>
          <p:nvPr/>
        </p:nvSpPr>
        <p:spPr>
          <a:xfrm>
            <a:off x="10003583" y="2996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7" name="Freeform 3027"/>
          <p:cNvSpPr/>
          <p:nvPr/>
        </p:nvSpPr>
        <p:spPr>
          <a:xfrm>
            <a:off x="10104116" y="2960362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8" name="Freeform 3028"/>
          <p:cNvSpPr/>
          <p:nvPr/>
        </p:nvSpPr>
        <p:spPr>
          <a:xfrm>
            <a:off x="10201021" y="2996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9" name="Freeform 3029"/>
          <p:cNvSpPr/>
          <p:nvPr/>
        </p:nvSpPr>
        <p:spPr>
          <a:xfrm>
            <a:off x="10304760" y="2998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0" name="Freeform 3030"/>
          <p:cNvSpPr/>
          <p:nvPr/>
        </p:nvSpPr>
        <p:spPr>
          <a:xfrm>
            <a:off x="10385591" y="2998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1" name="Freeform 3031"/>
          <p:cNvSpPr/>
          <p:nvPr/>
        </p:nvSpPr>
        <p:spPr>
          <a:xfrm>
            <a:off x="10493214" y="2996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2" name="Freeform 3032"/>
          <p:cNvSpPr/>
          <p:nvPr/>
        </p:nvSpPr>
        <p:spPr>
          <a:xfrm>
            <a:off x="10596867" y="2998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3" name="Freeform 3033"/>
          <p:cNvSpPr/>
          <p:nvPr/>
        </p:nvSpPr>
        <p:spPr>
          <a:xfrm>
            <a:off x="10695298" y="2998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4" name="Freeform 3034"/>
          <p:cNvSpPr/>
          <p:nvPr/>
        </p:nvSpPr>
        <p:spPr>
          <a:xfrm>
            <a:off x="10794064" y="2998472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5" name="Freeform 3035"/>
          <p:cNvSpPr/>
          <p:nvPr/>
        </p:nvSpPr>
        <p:spPr>
          <a:xfrm>
            <a:off x="10922660" y="2998472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6" name="Freeform 3036"/>
          <p:cNvSpPr/>
          <p:nvPr/>
        </p:nvSpPr>
        <p:spPr>
          <a:xfrm>
            <a:off x="11044531" y="2998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7" name="Rectangle 3037"/>
          <p:cNvSpPr/>
          <p:nvPr/>
        </p:nvSpPr>
        <p:spPr>
          <a:xfrm>
            <a:off x="1443989" y="3143027"/>
            <a:ext cx="9480838" cy="4943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99" b="0" i="0" spc="0" baseline="0" dirty="0">
                <a:latin typeface="Arial"/>
              </a:rPr>
              <a:t>не д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лжно превыш</a:t>
            </a:r>
            <a:r>
              <a:rPr lang="en-US" sz="1399" b="0" i="0" spc="-28" baseline="0" dirty="0">
                <a:latin typeface="Arial"/>
              </a:rPr>
              <a:t>а</a:t>
            </a:r>
            <a:r>
              <a:rPr lang="en-US" sz="1399" b="0" i="0" spc="0" baseline="0" dirty="0">
                <a:latin typeface="Arial"/>
              </a:rPr>
              <a:t>ть 9 по каждой стр</a:t>
            </a:r>
            <a:r>
              <a:rPr lang="en-US" sz="1399" b="0" i="0" spc="-28" baseline="0" dirty="0">
                <a:latin typeface="Arial"/>
              </a:rPr>
              <a:t>а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0" baseline="0" dirty="0">
                <a:latin typeface="Arial"/>
              </a:rPr>
              <a:t>егической </a:t>
            </a:r>
            <a:r>
              <a:rPr lang="en-US" sz="1399" b="0" i="0" spc="-14" baseline="0" dirty="0">
                <a:latin typeface="Arial"/>
              </a:rPr>
              <a:t>ц</a:t>
            </a:r>
            <a:r>
              <a:rPr lang="en-US" sz="1399" b="0" i="0" spc="-40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ли. </a:t>
            </a:r>
            <a:r>
              <a:rPr lang="en-US" sz="1399" b="0" i="0" spc="-21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сли к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личест</a:t>
            </a:r>
            <a:r>
              <a:rPr lang="en-US" sz="1399" b="0" i="0" spc="-18" baseline="0" dirty="0">
                <a:latin typeface="Arial"/>
              </a:rPr>
              <a:t>в</a:t>
            </a:r>
            <a:r>
              <a:rPr lang="en-US" sz="1399" b="0" i="0" spc="0" baseline="0" dirty="0">
                <a:latin typeface="Arial"/>
              </a:rPr>
              <a:t>о б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льше </a:t>
            </a:r>
            <a:r>
              <a:rPr lang="en-US" sz="1399" b="0" i="0" spc="384" baseline="0" dirty="0">
                <a:latin typeface="Arial"/>
              </a:rPr>
              <a:t>–</a:t>
            </a:r>
            <a:r>
              <a:rPr lang="en-US" sz="1399" b="0" i="0" spc="0" baseline="0" dirty="0">
                <a:latin typeface="Arial"/>
              </a:rPr>
              <a:t>о</a:t>
            </a:r>
            <a:r>
              <a:rPr lang="en-US" sz="1399" b="0" i="0" spc="-52" baseline="0" dirty="0">
                <a:latin typeface="Arial"/>
              </a:rPr>
              <a:t>б</a:t>
            </a:r>
            <a:r>
              <a:rPr lang="en-US" sz="1399" b="0" i="0" spc="0" baseline="0" dirty="0">
                <a:latin typeface="Arial"/>
              </a:rPr>
              <a:t>ъ</a:t>
            </a:r>
            <a:r>
              <a:rPr lang="en-US" sz="1399" b="0" i="0" spc="-28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динять/заменять/менять </a:t>
            </a:r>
          </a:p>
          <a:p>
            <a:pPr marL="0">
              <a:lnSpc>
                <a:spcPts val="2016"/>
              </a:lnSpc>
            </a:pPr>
            <a:r>
              <a:rPr lang="en-US" sz="1399" b="0" i="0" spc="0" baseline="0" dirty="0">
                <a:latin typeface="Arial"/>
              </a:rPr>
              <a:t>форм</a:t>
            </a:r>
            <a:r>
              <a:rPr lang="en-US" sz="1399" b="0" i="0" spc="-24" baseline="0" dirty="0">
                <a:latin typeface="Arial"/>
              </a:rPr>
              <a:t>у</a:t>
            </a:r>
            <a:r>
              <a:rPr lang="en-US" sz="1399" b="0" i="0" spc="0" baseline="0" dirty="0">
                <a:latin typeface="Arial"/>
              </a:rPr>
              <a:t>лировк</a:t>
            </a:r>
            <a:r>
              <a:rPr lang="en-US" sz="1399" b="0" i="0" spc="-138" baseline="0" dirty="0">
                <a:latin typeface="Arial"/>
              </a:rPr>
              <a:t>у</a:t>
            </a:r>
            <a:r>
              <a:rPr lang="en-US" sz="1399" b="0" i="0" spc="0" baseline="0" dirty="0">
                <a:latin typeface="Arial"/>
              </a:rPr>
              <a:t>. </a:t>
            </a:r>
          </a:p>
        </p:txBody>
      </p:sp>
      <p:sp>
        <p:nvSpPr>
          <p:cNvPr id="3038" name="Rectangle 3038"/>
          <p:cNvSpPr/>
          <p:nvPr/>
        </p:nvSpPr>
        <p:spPr>
          <a:xfrm>
            <a:off x="880147" y="3682386"/>
            <a:ext cx="511358" cy="213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57200">
              <a:lnSpc>
                <a:spcPts val="1756"/>
              </a:lnSpc>
            </a:pPr>
            <a:r>
              <a:rPr lang="en-US" sz="1399" b="0" i="0" spc="0" baseline="0" dirty="0" smtClean="0">
                <a:latin typeface="Arial"/>
              </a:rPr>
              <a:t>.</a:t>
            </a:r>
            <a:endParaRPr lang="en-US" sz="1399" b="0" i="0" spc="0" baseline="0" dirty="0">
              <a:latin typeface="Arial"/>
            </a:endParaRPr>
          </a:p>
        </p:txBody>
      </p:sp>
      <p:sp>
        <p:nvSpPr>
          <p:cNvPr id="3039" name="Freeform 3039"/>
          <p:cNvSpPr/>
          <p:nvPr/>
        </p:nvSpPr>
        <p:spPr>
          <a:xfrm>
            <a:off x="1457730" y="3853384"/>
            <a:ext cx="97145" cy="127307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0" name="Freeform 3040"/>
          <p:cNvSpPr/>
          <p:nvPr/>
        </p:nvSpPr>
        <p:spPr>
          <a:xfrm>
            <a:off x="1563142" y="3886455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1" name="Freeform 3041"/>
          <p:cNvSpPr/>
          <p:nvPr/>
        </p:nvSpPr>
        <p:spPr>
          <a:xfrm>
            <a:off x="1662061" y="388640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2" name="Freeform 3042"/>
          <p:cNvSpPr/>
          <p:nvPr/>
        </p:nvSpPr>
        <p:spPr>
          <a:xfrm>
            <a:off x="1755781" y="3888452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3" name="Freeform 3043"/>
          <p:cNvSpPr/>
          <p:nvPr/>
        </p:nvSpPr>
        <p:spPr>
          <a:xfrm>
            <a:off x="1852592" y="3886452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4" name="Freeform 3044"/>
          <p:cNvSpPr/>
          <p:nvPr/>
        </p:nvSpPr>
        <p:spPr>
          <a:xfrm>
            <a:off x="1945818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5" name="Freeform 3045"/>
          <p:cNvSpPr/>
          <p:nvPr/>
        </p:nvSpPr>
        <p:spPr>
          <a:xfrm>
            <a:off x="2034534" y="3888452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6" name="Freeform 3046"/>
          <p:cNvSpPr/>
          <p:nvPr/>
        </p:nvSpPr>
        <p:spPr>
          <a:xfrm>
            <a:off x="2144261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7" name="Freeform 3047"/>
          <p:cNvSpPr/>
          <p:nvPr/>
        </p:nvSpPr>
        <p:spPr>
          <a:xfrm>
            <a:off x="2233497" y="388845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8" name="Freeform 3048"/>
          <p:cNvSpPr/>
          <p:nvPr/>
        </p:nvSpPr>
        <p:spPr>
          <a:xfrm>
            <a:off x="2346324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9" name="Freeform 3049"/>
          <p:cNvSpPr/>
          <p:nvPr/>
        </p:nvSpPr>
        <p:spPr>
          <a:xfrm>
            <a:off x="2437914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0" name="Freeform 3050"/>
          <p:cNvSpPr/>
          <p:nvPr/>
        </p:nvSpPr>
        <p:spPr>
          <a:xfrm>
            <a:off x="2526971" y="3888474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1" name="Freeform 3051"/>
          <p:cNvSpPr/>
          <p:nvPr/>
        </p:nvSpPr>
        <p:spPr>
          <a:xfrm>
            <a:off x="2668605" y="3886452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2" name="Freeform 3052"/>
          <p:cNvSpPr/>
          <p:nvPr/>
        </p:nvSpPr>
        <p:spPr>
          <a:xfrm>
            <a:off x="2761745" y="3886455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3" name="Freeform 3053"/>
          <p:cNvSpPr/>
          <p:nvPr/>
        </p:nvSpPr>
        <p:spPr>
          <a:xfrm>
            <a:off x="2861700" y="3850378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4" name="Freeform 3054"/>
          <p:cNvSpPr/>
          <p:nvPr/>
        </p:nvSpPr>
        <p:spPr>
          <a:xfrm>
            <a:off x="2961192" y="3886455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5" name="Freeform 3055"/>
          <p:cNvSpPr/>
          <p:nvPr/>
        </p:nvSpPr>
        <p:spPr>
          <a:xfrm>
            <a:off x="3053884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6" name="Freeform 3056"/>
          <p:cNvSpPr/>
          <p:nvPr/>
        </p:nvSpPr>
        <p:spPr>
          <a:xfrm>
            <a:off x="3137571" y="388848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7" name="Freeform 3057"/>
          <p:cNvSpPr/>
          <p:nvPr/>
        </p:nvSpPr>
        <p:spPr>
          <a:xfrm>
            <a:off x="3284576" y="3888488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8" name="Freeform 3058"/>
          <p:cNvSpPr/>
          <p:nvPr/>
        </p:nvSpPr>
        <p:spPr>
          <a:xfrm>
            <a:off x="3377698" y="3886455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9" name="Freeform 3059"/>
          <p:cNvSpPr/>
          <p:nvPr/>
        </p:nvSpPr>
        <p:spPr>
          <a:xfrm>
            <a:off x="3469682" y="3888452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0" name="Freeform 3060"/>
          <p:cNvSpPr/>
          <p:nvPr/>
        </p:nvSpPr>
        <p:spPr>
          <a:xfrm>
            <a:off x="3629027" y="388640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1" name="Freeform 3061"/>
          <p:cNvSpPr/>
          <p:nvPr/>
        </p:nvSpPr>
        <p:spPr>
          <a:xfrm>
            <a:off x="3714304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2" name="Freeform 3062"/>
          <p:cNvSpPr/>
          <p:nvPr/>
        </p:nvSpPr>
        <p:spPr>
          <a:xfrm>
            <a:off x="3803697" y="3886452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3" name="Freeform 3063"/>
          <p:cNvSpPr/>
          <p:nvPr/>
        </p:nvSpPr>
        <p:spPr>
          <a:xfrm>
            <a:off x="3896838" y="3886455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4" name="Freeform 3064"/>
          <p:cNvSpPr/>
          <p:nvPr/>
        </p:nvSpPr>
        <p:spPr>
          <a:xfrm>
            <a:off x="3988951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5" name="Freeform 3065"/>
          <p:cNvSpPr/>
          <p:nvPr/>
        </p:nvSpPr>
        <p:spPr>
          <a:xfrm>
            <a:off x="4071541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6" name="Freeform 3066"/>
          <p:cNvSpPr/>
          <p:nvPr/>
        </p:nvSpPr>
        <p:spPr>
          <a:xfrm>
            <a:off x="4175194" y="3888452"/>
            <a:ext cx="53045" cy="92200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7" name="Freeform 3067"/>
          <p:cNvSpPr/>
          <p:nvPr/>
        </p:nvSpPr>
        <p:spPr>
          <a:xfrm>
            <a:off x="4240268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8" name="Freeform 3068"/>
          <p:cNvSpPr/>
          <p:nvPr/>
        </p:nvSpPr>
        <p:spPr>
          <a:xfrm>
            <a:off x="4334591" y="3888488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9" name="Freeform 3069"/>
          <p:cNvSpPr/>
          <p:nvPr/>
        </p:nvSpPr>
        <p:spPr>
          <a:xfrm>
            <a:off x="4427159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0" name="Freeform 3070"/>
          <p:cNvSpPr/>
          <p:nvPr/>
        </p:nvSpPr>
        <p:spPr>
          <a:xfrm>
            <a:off x="4525992" y="388640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1" name="Freeform 3071"/>
          <p:cNvSpPr/>
          <p:nvPr/>
        </p:nvSpPr>
        <p:spPr>
          <a:xfrm>
            <a:off x="4619534" y="3888488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2" name="Freeform 3072"/>
          <p:cNvSpPr/>
          <p:nvPr/>
        </p:nvSpPr>
        <p:spPr>
          <a:xfrm>
            <a:off x="4697480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3" name="Freeform 3073"/>
          <p:cNvSpPr/>
          <p:nvPr/>
        </p:nvSpPr>
        <p:spPr>
          <a:xfrm>
            <a:off x="4797859" y="388848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4" name="Freeform 3074"/>
          <p:cNvSpPr/>
          <p:nvPr/>
        </p:nvSpPr>
        <p:spPr>
          <a:xfrm>
            <a:off x="4919730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Freeform 3075"/>
          <p:cNvSpPr/>
          <p:nvPr/>
        </p:nvSpPr>
        <p:spPr>
          <a:xfrm>
            <a:off x="5069155" y="3888494"/>
            <a:ext cx="84549" cy="118331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6" name="Freeform 3076"/>
          <p:cNvSpPr/>
          <p:nvPr/>
        </p:nvSpPr>
        <p:spPr>
          <a:xfrm>
            <a:off x="5163766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7" name="Freeform 3077"/>
          <p:cNvSpPr/>
          <p:nvPr/>
        </p:nvSpPr>
        <p:spPr>
          <a:xfrm>
            <a:off x="5253003" y="3888452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8" name="Freeform 3078"/>
          <p:cNvSpPr/>
          <p:nvPr/>
        </p:nvSpPr>
        <p:spPr>
          <a:xfrm>
            <a:off x="5356840" y="3888452"/>
            <a:ext cx="81604" cy="9226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9" name="Freeform 3079"/>
          <p:cNvSpPr/>
          <p:nvPr/>
        </p:nvSpPr>
        <p:spPr>
          <a:xfrm>
            <a:off x="5463026" y="388848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0" name="Freeform 3080"/>
          <p:cNvSpPr/>
          <p:nvPr/>
        </p:nvSpPr>
        <p:spPr>
          <a:xfrm>
            <a:off x="5584897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1" name="Freeform 3081"/>
          <p:cNvSpPr/>
          <p:nvPr/>
        </p:nvSpPr>
        <p:spPr>
          <a:xfrm>
            <a:off x="5734145" y="3888452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2" name="Freeform 3082"/>
          <p:cNvSpPr/>
          <p:nvPr/>
        </p:nvSpPr>
        <p:spPr>
          <a:xfrm>
            <a:off x="5825088" y="3886455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3" name="Freeform 3083"/>
          <p:cNvSpPr/>
          <p:nvPr/>
        </p:nvSpPr>
        <p:spPr>
          <a:xfrm>
            <a:off x="5973800" y="388640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4" name="Freeform 3084"/>
          <p:cNvSpPr/>
          <p:nvPr/>
        </p:nvSpPr>
        <p:spPr>
          <a:xfrm>
            <a:off x="6063215" y="3886455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5" name="Freeform 3085"/>
          <p:cNvSpPr/>
          <p:nvPr/>
        </p:nvSpPr>
        <p:spPr>
          <a:xfrm>
            <a:off x="6161645" y="3886455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6" name="Freeform 3086"/>
          <p:cNvSpPr/>
          <p:nvPr/>
        </p:nvSpPr>
        <p:spPr>
          <a:xfrm>
            <a:off x="6254336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7" name="Freeform 3087"/>
          <p:cNvSpPr/>
          <p:nvPr/>
        </p:nvSpPr>
        <p:spPr>
          <a:xfrm>
            <a:off x="6343749" y="3888452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Freeform 3088"/>
          <p:cNvSpPr/>
          <p:nvPr/>
        </p:nvSpPr>
        <p:spPr>
          <a:xfrm>
            <a:off x="6430609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9" name="Freeform 3089"/>
          <p:cNvSpPr/>
          <p:nvPr/>
        </p:nvSpPr>
        <p:spPr>
          <a:xfrm>
            <a:off x="6521054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0" name="Freeform 3090"/>
          <p:cNvSpPr/>
          <p:nvPr/>
        </p:nvSpPr>
        <p:spPr>
          <a:xfrm>
            <a:off x="6604047" y="3886407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1" name="Freeform 3091"/>
          <p:cNvSpPr/>
          <p:nvPr/>
        </p:nvSpPr>
        <p:spPr>
          <a:xfrm>
            <a:off x="6689325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2" name="Freeform 3092"/>
          <p:cNvSpPr/>
          <p:nvPr/>
        </p:nvSpPr>
        <p:spPr>
          <a:xfrm>
            <a:off x="6778738" y="3888452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3" name="Freeform 3093"/>
          <p:cNvSpPr/>
          <p:nvPr/>
        </p:nvSpPr>
        <p:spPr>
          <a:xfrm>
            <a:off x="6860330" y="3888485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4" name="Freeform 3094"/>
          <p:cNvSpPr/>
          <p:nvPr/>
        </p:nvSpPr>
        <p:spPr>
          <a:xfrm>
            <a:off x="6958278" y="3886455"/>
            <a:ext cx="114205" cy="9636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5" name="Freeform 3095"/>
          <p:cNvSpPr/>
          <p:nvPr/>
        </p:nvSpPr>
        <p:spPr>
          <a:xfrm>
            <a:off x="7091984" y="3888488"/>
            <a:ext cx="128402" cy="118336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6" name="Freeform 3096"/>
          <p:cNvSpPr/>
          <p:nvPr/>
        </p:nvSpPr>
        <p:spPr>
          <a:xfrm>
            <a:off x="7237495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7" name="Freeform 3097"/>
          <p:cNvSpPr/>
          <p:nvPr/>
        </p:nvSpPr>
        <p:spPr>
          <a:xfrm>
            <a:off x="7337874" y="388848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8" name="Freeform 3098"/>
          <p:cNvSpPr/>
          <p:nvPr/>
        </p:nvSpPr>
        <p:spPr>
          <a:xfrm>
            <a:off x="7508802" y="3888488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9" name="Freeform 3099"/>
          <p:cNvSpPr/>
          <p:nvPr/>
        </p:nvSpPr>
        <p:spPr>
          <a:xfrm>
            <a:off x="7582463" y="3886455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0" name="Freeform 3100"/>
          <p:cNvSpPr/>
          <p:nvPr/>
        </p:nvSpPr>
        <p:spPr>
          <a:xfrm>
            <a:off x="7687127" y="388848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1" name="Freeform 3101"/>
          <p:cNvSpPr/>
          <p:nvPr/>
        </p:nvSpPr>
        <p:spPr>
          <a:xfrm>
            <a:off x="7808998" y="3888488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2" name="Freeform 3102"/>
          <p:cNvSpPr/>
          <p:nvPr/>
        </p:nvSpPr>
        <p:spPr>
          <a:xfrm>
            <a:off x="7900586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3" name="Freeform 3103"/>
          <p:cNvSpPr/>
          <p:nvPr/>
        </p:nvSpPr>
        <p:spPr>
          <a:xfrm>
            <a:off x="7983177" y="3886407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4" name="Freeform 3104"/>
          <p:cNvSpPr/>
          <p:nvPr/>
        </p:nvSpPr>
        <p:spPr>
          <a:xfrm>
            <a:off x="8073622" y="3888452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5" name="Freeform 3105"/>
          <p:cNvSpPr/>
          <p:nvPr/>
        </p:nvSpPr>
        <p:spPr>
          <a:xfrm>
            <a:off x="8156126" y="3886455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6" name="Freeform 3106"/>
          <p:cNvSpPr/>
          <p:nvPr/>
        </p:nvSpPr>
        <p:spPr>
          <a:xfrm>
            <a:off x="8260212" y="3888488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0" name="Rectangle 3130"/>
          <p:cNvSpPr/>
          <p:nvPr/>
        </p:nvSpPr>
        <p:spPr>
          <a:xfrm>
            <a:off x="986788" y="4342077"/>
            <a:ext cx="10581819" cy="9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>
              <a:lnSpc>
                <a:spcPts val="1852"/>
              </a:lnSpc>
            </a:pPr>
            <a:endParaRPr lang="ru-RU" sz="1399" b="0" i="0" spc="0" baseline="0" dirty="0" smtClean="0">
              <a:latin typeface="Arial"/>
            </a:endParaRPr>
          </a:p>
          <a:p>
            <a:pPr marL="457200">
              <a:lnSpc>
                <a:spcPts val="1852"/>
              </a:lnSpc>
            </a:pPr>
            <a:endParaRPr lang="ru-RU" sz="1399" dirty="0">
              <a:latin typeface="Arial"/>
            </a:endParaRPr>
          </a:p>
          <a:p>
            <a:pPr marL="457200">
              <a:lnSpc>
                <a:spcPts val="1852"/>
              </a:lnSpc>
            </a:pPr>
            <a:r>
              <a:rPr lang="en-US" sz="1399" b="0" i="0" spc="0" baseline="0" dirty="0" err="1" smtClean="0">
                <a:latin typeface="Arial"/>
              </a:rPr>
              <a:t>Важно</a:t>
            </a:r>
            <a:r>
              <a:rPr lang="en-US" sz="1399" b="0" i="0" spc="0" baseline="0" dirty="0" smtClean="0">
                <a:latin typeface="Arial"/>
              </a:rPr>
              <a:t> 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0" baseline="0" dirty="0">
                <a:latin typeface="Arial"/>
              </a:rPr>
              <a:t>акже прораб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-28" baseline="0" dirty="0">
                <a:latin typeface="Arial"/>
              </a:rPr>
              <a:t>а</a:t>
            </a:r>
            <a:r>
              <a:rPr lang="en-US" sz="1399" b="0" i="0" spc="0" baseline="0" dirty="0">
                <a:latin typeface="Arial"/>
              </a:rPr>
              <a:t>ть декомп</a:t>
            </a:r>
            <a:r>
              <a:rPr lang="en-US" sz="1399" b="0" i="0" spc="-15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зицию каждой зад</a:t>
            </a:r>
            <a:r>
              <a:rPr lang="en-US" sz="1399" b="0" i="0" spc="-28" baseline="0" dirty="0">
                <a:latin typeface="Arial"/>
              </a:rPr>
              <a:t>а</a:t>
            </a:r>
            <a:r>
              <a:rPr lang="en-US" sz="1399" b="0" i="0" spc="0" baseline="0" dirty="0">
                <a:latin typeface="Arial"/>
              </a:rPr>
              <a:t>чи до конкр</a:t>
            </a:r>
            <a:r>
              <a:rPr lang="en-US" sz="1399" b="0" i="0" spc="-40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тно</a:t>
            </a:r>
            <a:r>
              <a:rPr lang="en-US" sz="1399" b="0" i="0" spc="-35" baseline="0" dirty="0">
                <a:latin typeface="Arial"/>
              </a:rPr>
              <a:t>г</a:t>
            </a:r>
            <a:r>
              <a:rPr lang="en-US" sz="1399" b="0" i="0" spc="0" baseline="0" dirty="0">
                <a:latin typeface="Arial"/>
              </a:rPr>
              <a:t>о плана действий, </a:t>
            </a:r>
            <a:r>
              <a:rPr lang="en-US" sz="1399" b="0" i="0" spc="0" baseline="0" dirty="0" err="1">
                <a:latin typeface="Arial"/>
              </a:rPr>
              <a:t>рас</a:t>
            </a:r>
            <a:r>
              <a:rPr lang="en-US" sz="1399" b="0" i="0" spc="-12" baseline="0" dirty="0" err="1">
                <a:latin typeface="Arial"/>
              </a:rPr>
              <a:t>с</a:t>
            </a:r>
            <a:r>
              <a:rPr lang="en-US" sz="1399" b="0" i="0" spc="0" baseline="0" dirty="0" err="1">
                <a:latin typeface="Arial"/>
              </a:rPr>
              <a:t>чи</a:t>
            </a:r>
            <a:r>
              <a:rPr lang="en-US" sz="1399" b="0" i="0" spc="-16" baseline="0" dirty="0" err="1">
                <a:latin typeface="Arial"/>
              </a:rPr>
              <a:t>т</a:t>
            </a:r>
            <a:r>
              <a:rPr lang="en-US" sz="1399" b="0" i="0" spc="-28" baseline="0" dirty="0" err="1">
                <a:latin typeface="Arial"/>
              </a:rPr>
              <a:t>а</a:t>
            </a:r>
            <a:r>
              <a:rPr lang="en-US" sz="1399" b="0" i="0" spc="0" baseline="0" dirty="0" err="1">
                <a:latin typeface="Arial"/>
              </a:rPr>
              <a:t>ть</a:t>
            </a:r>
            <a:r>
              <a:rPr lang="en-US" sz="1399" b="0" i="0" spc="0" baseline="0" dirty="0">
                <a:latin typeface="Arial"/>
              </a:rPr>
              <a:t> </a:t>
            </a:r>
            <a:r>
              <a:rPr lang="en-US" sz="1399" b="0" i="0" spc="0" baseline="0" dirty="0" err="1" smtClean="0">
                <a:latin typeface="Arial"/>
              </a:rPr>
              <a:t>б</a:t>
            </a:r>
            <a:r>
              <a:rPr lang="en-US" sz="1399" b="0" i="0" spc="-25" baseline="0" dirty="0" err="1" smtClean="0">
                <a:latin typeface="Arial"/>
              </a:rPr>
              <a:t>ю</a:t>
            </a:r>
            <a:r>
              <a:rPr lang="en-US" sz="1399" b="0" i="0" spc="0" baseline="0" dirty="0" err="1" smtClean="0">
                <a:latin typeface="Arial"/>
              </a:rPr>
              <a:t>д</a:t>
            </a:r>
            <a:r>
              <a:rPr lang="ru-RU" sz="1399" b="0" i="0" spc="0" baseline="0" dirty="0" smtClean="0">
                <a:latin typeface="Arial"/>
              </a:rPr>
              <a:t>ж</a:t>
            </a:r>
            <a:r>
              <a:rPr lang="en-US" sz="1399" b="0" i="0" spc="-40" baseline="0" dirty="0" smtClean="0">
                <a:latin typeface="Arial"/>
              </a:rPr>
              <a:t>е</a:t>
            </a:r>
            <a:r>
              <a:rPr lang="ru-RU" sz="1399" spc="-40" dirty="0" smtClean="0">
                <a:latin typeface="Arial"/>
              </a:rPr>
              <a:t>т, </a:t>
            </a:r>
            <a:endParaRPr lang="ru-RU" sz="1399" b="0" i="0" spc="0" baseline="0" dirty="0" smtClean="0">
              <a:latin typeface="Arial"/>
            </a:endParaRPr>
          </a:p>
          <a:p>
            <a:pPr marL="457200">
              <a:lnSpc>
                <a:spcPts val="2016"/>
              </a:lnSpc>
            </a:pPr>
            <a:r>
              <a:rPr lang="en-US" sz="1399" b="0" i="0" spc="0" baseline="0" dirty="0" err="1" smtClean="0">
                <a:latin typeface="Arial"/>
              </a:rPr>
              <a:t>о</a:t>
            </a:r>
            <a:r>
              <a:rPr lang="en-US" sz="1399" b="0" i="0" spc="-14" baseline="0" dirty="0" err="1" smtClean="0">
                <a:latin typeface="Arial"/>
              </a:rPr>
              <a:t>ц</a:t>
            </a:r>
            <a:r>
              <a:rPr lang="en-US" sz="1399" b="0" i="0" spc="0" baseline="0" dirty="0" err="1" smtClean="0">
                <a:latin typeface="Arial"/>
              </a:rPr>
              <a:t>енить</a:t>
            </a:r>
            <a:r>
              <a:rPr lang="en-US" sz="1399" b="0" i="0" spc="0" baseline="0" dirty="0" smtClean="0">
                <a:latin typeface="Arial"/>
              </a:rPr>
              <a:t> </a:t>
            </a:r>
            <a:r>
              <a:rPr lang="en-US" sz="1399" b="0" i="0" spc="0" baseline="0" dirty="0">
                <a:latin typeface="Arial"/>
              </a:rPr>
              <a:t>тр</a:t>
            </a:r>
            <a:r>
              <a:rPr lang="en-US" sz="1399" b="0" i="0" spc="-15" baseline="0" dirty="0">
                <a:latin typeface="Arial"/>
              </a:rPr>
              <a:t>е</a:t>
            </a:r>
            <a:r>
              <a:rPr lang="en-US" sz="1399" b="0" i="0" spc="-27" baseline="0" dirty="0">
                <a:latin typeface="Arial"/>
              </a:rPr>
              <a:t>б</a:t>
            </a:r>
            <a:r>
              <a:rPr lang="en-US" sz="1399" b="0" i="0" spc="-12" baseline="0" dirty="0">
                <a:latin typeface="Arial"/>
              </a:rPr>
              <a:t>у</a:t>
            </a:r>
            <a:r>
              <a:rPr lang="en-US" sz="1399" b="0" i="0" spc="0" baseline="0" dirty="0">
                <a:latin typeface="Arial"/>
              </a:rPr>
              <a:t>емые рес</a:t>
            </a:r>
            <a:r>
              <a:rPr lang="en-US" sz="1399" b="0" i="0" spc="-12" baseline="0" dirty="0">
                <a:latin typeface="Arial"/>
              </a:rPr>
              <a:t>у</a:t>
            </a:r>
            <a:r>
              <a:rPr lang="en-US" sz="1399" b="0" i="0" spc="0" baseline="0" dirty="0">
                <a:latin typeface="Arial"/>
              </a:rPr>
              <a:t>рсы, выраб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-28" baseline="0" dirty="0">
                <a:latin typeface="Arial"/>
              </a:rPr>
              <a:t>а</a:t>
            </a:r>
            <a:r>
              <a:rPr lang="en-US" sz="1399" b="0" i="0" spc="0" baseline="0" dirty="0">
                <a:latin typeface="Arial"/>
              </a:rPr>
              <a:t>ть кри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0" baseline="0" dirty="0">
                <a:latin typeface="Arial"/>
              </a:rPr>
              <a:t>ерии о</a:t>
            </a:r>
            <a:r>
              <a:rPr lang="en-US" sz="1399" b="0" i="0" spc="-14" baseline="0" dirty="0">
                <a:latin typeface="Arial"/>
              </a:rPr>
              <a:t>ц</a:t>
            </a:r>
            <a:r>
              <a:rPr lang="en-US" sz="1399" b="0" i="0" spc="0" baseline="0" dirty="0">
                <a:latin typeface="Arial"/>
              </a:rPr>
              <a:t>енки пром</a:t>
            </a:r>
            <a:r>
              <a:rPr lang="en-US" sz="1399" b="0" i="0" spc="-15" baseline="0" dirty="0">
                <a:latin typeface="Arial"/>
              </a:rPr>
              <a:t>е</a:t>
            </a:r>
            <a:r>
              <a:rPr lang="en-US" sz="1399" b="0" i="0" spc="0" baseline="0" dirty="0">
                <a:latin typeface="Arial"/>
              </a:rPr>
              <a:t>жу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-28" baseline="0" dirty="0">
                <a:latin typeface="Arial"/>
              </a:rPr>
              <a:t>о</a:t>
            </a:r>
            <a:r>
              <a:rPr lang="en-US" sz="1399" b="0" i="0" spc="0" baseline="0" dirty="0">
                <a:latin typeface="Arial"/>
              </a:rPr>
              <a:t>чных и и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0" baseline="0" dirty="0">
                <a:latin typeface="Arial"/>
              </a:rPr>
              <a:t>о</a:t>
            </a:r>
            <a:r>
              <a:rPr lang="en-US" sz="1399" b="0" i="0" spc="-35" baseline="0" dirty="0">
                <a:latin typeface="Arial"/>
              </a:rPr>
              <a:t>г</a:t>
            </a:r>
            <a:r>
              <a:rPr lang="en-US" sz="1399" b="0" i="0" spc="0" baseline="0" dirty="0">
                <a:latin typeface="Arial"/>
              </a:rPr>
              <a:t>овых р</a:t>
            </a:r>
            <a:r>
              <a:rPr lang="en-US" sz="1399" b="0" i="0" spc="-28" baseline="0" dirty="0">
                <a:latin typeface="Arial"/>
              </a:rPr>
              <a:t>е</a:t>
            </a:r>
            <a:r>
              <a:rPr lang="en-US" sz="1399" b="0" i="0" spc="-16" baseline="0" dirty="0">
                <a:latin typeface="Arial"/>
              </a:rPr>
              <a:t>з</a:t>
            </a:r>
            <a:r>
              <a:rPr lang="en-US" sz="1399" b="0" i="0" spc="-25" baseline="0" dirty="0">
                <a:latin typeface="Arial"/>
              </a:rPr>
              <a:t>у</a:t>
            </a:r>
            <a:r>
              <a:rPr lang="en-US" sz="1399" b="0" i="0" spc="0" baseline="0" dirty="0">
                <a:latin typeface="Arial"/>
              </a:rPr>
              <a:t>л</a:t>
            </a:r>
            <a:r>
              <a:rPr lang="en-US" sz="1399" b="0" i="0" spc="-104" baseline="0" dirty="0">
                <a:latin typeface="Arial"/>
              </a:rPr>
              <a:t>ь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-28" baseline="0" dirty="0">
                <a:latin typeface="Arial"/>
              </a:rPr>
              <a:t>а</a:t>
            </a:r>
            <a:r>
              <a:rPr lang="en-US" sz="1399" b="0" i="0" spc="-16" baseline="0" dirty="0">
                <a:latin typeface="Arial"/>
              </a:rPr>
              <a:t>т</a:t>
            </a:r>
            <a:r>
              <a:rPr lang="en-US" sz="1399" b="0" i="0" spc="0" baseline="0" dirty="0">
                <a:latin typeface="Arial"/>
              </a:rPr>
              <a:t>ов </a:t>
            </a:r>
          </a:p>
        </p:txBody>
      </p:sp>
      <p:sp>
        <p:nvSpPr>
          <p:cNvPr id="3131" name="Freeform 3131"/>
          <p:cNvSpPr/>
          <p:nvPr/>
        </p:nvSpPr>
        <p:spPr>
          <a:xfrm>
            <a:off x="1457019" y="4487368"/>
            <a:ext cx="96103" cy="127304"/>
          </a:xfrm>
          <a:custGeom>
            <a:avLst/>
            <a:gdLst/>
            <a:ahLst/>
            <a:cxnLst/>
            <a:rect l="0" t="0" r="0" b="0"/>
            <a:pathLst>
              <a:path w="6864549" h="9093200">
                <a:moveTo>
                  <a:pt x="0" y="9093200"/>
                </a:moveTo>
                <a:lnTo>
                  <a:pt x="0" y="0"/>
                </a:lnTo>
                <a:lnTo>
                  <a:pt x="3410546" y="0"/>
                </a:lnTo>
                <a:cubicBezTo>
                  <a:pt x="4105077" y="0"/>
                  <a:pt x="4662157" y="92075"/>
                  <a:pt x="5081786" y="276225"/>
                </a:cubicBezTo>
                <a:cubicBezTo>
                  <a:pt x="5501415" y="460243"/>
                  <a:pt x="5830094" y="743546"/>
                  <a:pt x="6067822" y="1126133"/>
                </a:cubicBezTo>
                <a:cubicBezTo>
                  <a:pt x="6305550" y="1508721"/>
                  <a:pt x="6424414" y="1908903"/>
                  <a:pt x="6424414" y="2326680"/>
                </a:cubicBezTo>
                <a:cubicBezTo>
                  <a:pt x="6424414" y="2715486"/>
                  <a:pt x="6318978" y="3081536"/>
                  <a:pt x="6108105" y="3424833"/>
                </a:cubicBezTo>
                <a:cubicBezTo>
                  <a:pt x="5897232" y="3768130"/>
                  <a:pt x="5578872" y="4045281"/>
                  <a:pt x="5153025" y="4256286"/>
                </a:cubicBezTo>
                <a:cubicBezTo>
                  <a:pt x="5702962" y="4417550"/>
                  <a:pt x="6125700" y="4692518"/>
                  <a:pt x="6421239" y="5081191"/>
                </a:cubicBezTo>
                <a:cubicBezTo>
                  <a:pt x="6716779" y="5469732"/>
                  <a:pt x="6864549" y="5928585"/>
                  <a:pt x="6864549" y="6457752"/>
                </a:cubicBezTo>
                <a:cubicBezTo>
                  <a:pt x="6864549" y="6883467"/>
                  <a:pt x="6774657" y="7279283"/>
                  <a:pt x="6594872" y="7645202"/>
                </a:cubicBezTo>
                <a:cubicBezTo>
                  <a:pt x="6415088" y="8011121"/>
                  <a:pt x="6192904" y="8293299"/>
                  <a:pt x="5928321" y="8491736"/>
                </a:cubicBezTo>
                <a:cubicBezTo>
                  <a:pt x="5663738" y="8690174"/>
                  <a:pt x="5331950" y="8840060"/>
                  <a:pt x="4932958" y="8941396"/>
                </a:cubicBezTo>
                <a:cubicBezTo>
                  <a:pt x="4533967" y="9042599"/>
                  <a:pt x="4045083" y="9093200"/>
                  <a:pt x="3466307" y="9093200"/>
                </a:cubicBezTo>
                <a:close/>
                <a:moveTo>
                  <a:pt x="1202929" y="3822105"/>
                </a:moveTo>
                <a:lnTo>
                  <a:pt x="3168650" y="3822105"/>
                </a:lnTo>
                <a:cubicBezTo>
                  <a:pt x="3702050" y="3822105"/>
                  <a:pt x="4084506" y="3786982"/>
                  <a:pt x="4316016" y="3716735"/>
                </a:cubicBezTo>
                <a:cubicBezTo>
                  <a:pt x="4621874" y="3625718"/>
                  <a:pt x="4852326" y="3474707"/>
                  <a:pt x="5007372" y="3263702"/>
                </a:cubicBezTo>
                <a:cubicBezTo>
                  <a:pt x="5162418" y="3052697"/>
                  <a:pt x="5239941" y="2787915"/>
                  <a:pt x="5239941" y="2469357"/>
                </a:cubicBezTo>
                <a:cubicBezTo>
                  <a:pt x="5239941" y="2167335"/>
                  <a:pt x="5167578" y="1901495"/>
                  <a:pt x="5022850" y="1671836"/>
                </a:cubicBezTo>
                <a:cubicBezTo>
                  <a:pt x="4878123" y="1442178"/>
                  <a:pt x="4671418" y="1284949"/>
                  <a:pt x="4402733" y="1200150"/>
                </a:cubicBezTo>
                <a:cubicBezTo>
                  <a:pt x="4134049" y="1115352"/>
                  <a:pt x="3673079" y="1072952"/>
                  <a:pt x="3019822" y="1072952"/>
                </a:cubicBezTo>
                <a:lnTo>
                  <a:pt x="1202929" y="1072952"/>
                </a:lnTo>
                <a:close/>
                <a:moveTo>
                  <a:pt x="1202929" y="8020447"/>
                </a:moveTo>
                <a:lnTo>
                  <a:pt x="3466307" y="8020447"/>
                </a:lnTo>
                <a:cubicBezTo>
                  <a:pt x="3854979" y="8020447"/>
                  <a:pt x="4127831" y="8005961"/>
                  <a:pt x="4284861" y="7976990"/>
                </a:cubicBezTo>
                <a:cubicBezTo>
                  <a:pt x="4561880" y="7927380"/>
                  <a:pt x="4793390" y="7844698"/>
                  <a:pt x="4979393" y="7728943"/>
                </a:cubicBezTo>
                <a:cubicBezTo>
                  <a:pt x="5165527" y="7613187"/>
                  <a:pt x="5318522" y="7444714"/>
                  <a:pt x="5438379" y="7223522"/>
                </a:cubicBezTo>
                <a:cubicBezTo>
                  <a:pt x="5558235" y="7002331"/>
                  <a:pt x="5618163" y="6747074"/>
                  <a:pt x="5618163" y="6457752"/>
                </a:cubicBezTo>
                <a:cubicBezTo>
                  <a:pt x="5618163" y="6118688"/>
                  <a:pt x="5531314" y="5824141"/>
                  <a:pt x="5357614" y="5574110"/>
                </a:cubicBezTo>
                <a:cubicBezTo>
                  <a:pt x="5184048" y="5323946"/>
                  <a:pt x="4943277" y="5148263"/>
                  <a:pt x="4635302" y="5047060"/>
                </a:cubicBezTo>
                <a:cubicBezTo>
                  <a:pt x="4327327" y="4945725"/>
                  <a:pt x="3883951" y="4895057"/>
                  <a:pt x="3305175" y="4895057"/>
                </a:cubicBezTo>
                <a:lnTo>
                  <a:pt x="1202929" y="489505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2" name="Freeform 3132"/>
          <p:cNvSpPr/>
          <p:nvPr/>
        </p:nvSpPr>
        <p:spPr>
          <a:xfrm>
            <a:off x="1574799" y="4522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3" name="Freeform 3133"/>
          <p:cNvSpPr/>
          <p:nvPr/>
        </p:nvSpPr>
        <p:spPr>
          <a:xfrm>
            <a:off x="1664339" y="4522469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4" name="Freeform 3134"/>
          <p:cNvSpPr/>
          <p:nvPr/>
        </p:nvSpPr>
        <p:spPr>
          <a:xfrm>
            <a:off x="1753686" y="4522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5" name="Freeform 3135"/>
          <p:cNvSpPr/>
          <p:nvPr/>
        </p:nvSpPr>
        <p:spPr>
          <a:xfrm>
            <a:off x="1843079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6" name="Freeform 3136"/>
          <p:cNvSpPr/>
          <p:nvPr/>
        </p:nvSpPr>
        <p:spPr>
          <a:xfrm>
            <a:off x="1941509" y="4522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7" name="Freeform 3137"/>
          <p:cNvSpPr/>
          <p:nvPr/>
        </p:nvSpPr>
        <p:spPr>
          <a:xfrm>
            <a:off x="2090579" y="4522472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8" name="Freeform 3138"/>
          <p:cNvSpPr/>
          <p:nvPr/>
        </p:nvSpPr>
        <p:spPr>
          <a:xfrm>
            <a:off x="2164239" y="4520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9" name="Freeform 3139"/>
          <p:cNvSpPr/>
          <p:nvPr/>
        </p:nvSpPr>
        <p:spPr>
          <a:xfrm>
            <a:off x="2268904" y="4522472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0" name="Freeform 3140"/>
          <p:cNvSpPr/>
          <p:nvPr/>
        </p:nvSpPr>
        <p:spPr>
          <a:xfrm>
            <a:off x="2390774" y="4522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1" name="Freeform 3141"/>
          <p:cNvSpPr/>
          <p:nvPr/>
        </p:nvSpPr>
        <p:spPr>
          <a:xfrm>
            <a:off x="2482364" y="4522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2" name="Freeform 3142"/>
          <p:cNvSpPr/>
          <p:nvPr/>
        </p:nvSpPr>
        <p:spPr>
          <a:xfrm>
            <a:off x="2564953" y="4520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3" name="Freeform 3143"/>
          <p:cNvSpPr/>
          <p:nvPr/>
        </p:nvSpPr>
        <p:spPr>
          <a:xfrm>
            <a:off x="2655398" y="4522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4" name="Freeform 3144"/>
          <p:cNvSpPr/>
          <p:nvPr/>
        </p:nvSpPr>
        <p:spPr>
          <a:xfrm>
            <a:off x="2737324" y="4520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5" name="Freeform 3145"/>
          <p:cNvSpPr/>
          <p:nvPr/>
        </p:nvSpPr>
        <p:spPr>
          <a:xfrm>
            <a:off x="2841641" y="4522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6" name="Freeform 3146"/>
          <p:cNvSpPr/>
          <p:nvPr/>
        </p:nvSpPr>
        <p:spPr>
          <a:xfrm>
            <a:off x="2984521" y="4522436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7" name="Freeform 3147"/>
          <p:cNvSpPr/>
          <p:nvPr/>
        </p:nvSpPr>
        <p:spPr>
          <a:xfrm>
            <a:off x="3081332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8" name="Freeform 3148"/>
          <p:cNvSpPr/>
          <p:nvPr/>
        </p:nvSpPr>
        <p:spPr>
          <a:xfrm>
            <a:off x="3173894" y="4520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9" name="Freeform 3149"/>
          <p:cNvSpPr/>
          <p:nvPr/>
        </p:nvSpPr>
        <p:spPr>
          <a:xfrm>
            <a:off x="3278192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0" name="Freeform 3150"/>
          <p:cNvSpPr/>
          <p:nvPr/>
        </p:nvSpPr>
        <p:spPr>
          <a:xfrm>
            <a:off x="3371332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1" name="Freeform 3151"/>
          <p:cNvSpPr/>
          <p:nvPr/>
        </p:nvSpPr>
        <p:spPr>
          <a:xfrm>
            <a:off x="3471288" y="4484362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2" name="Freeform 3152"/>
          <p:cNvSpPr/>
          <p:nvPr/>
        </p:nvSpPr>
        <p:spPr>
          <a:xfrm>
            <a:off x="3570780" y="4520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3" name="Freeform 3153"/>
          <p:cNvSpPr/>
          <p:nvPr/>
        </p:nvSpPr>
        <p:spPr>
          <a:xfrm>
            <a:off x="3663471" y="4522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4" name="Freeform 3154"/>
          <p:cNvSpPr/>
          <p:nvPr/>
        </p:nvSpPr>
        <p:spPr>
          <a:xfrm>
            <a:off x="3745975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5" name="Freeform 3155"/>
          <p:cNvSpPr/>
          <p:nvPr/>
        </p:nvSpPr>
        <p:spPr>
          <a:xfrm>
            <a:off x="3838089" y="4522436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6" name="Freeform 3156"/>
          <p:cNvSpPr/>
          <p:nvPr/>
        </p:nvSpPr>
        <p:spPr>
          <a:xfrm>
            <a:off x="3927146" y="4522458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7" name="Freeform 3157"/>
          <p:cNvSpPr/>
          <p:nvPr/>
        </p:nvSpPr>
        <p:spPr>
          <a:xfrm>
            <a:off x="4068621" y="4522472"/>
            <a:ext cx="67541" cy="92200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8" name="Freeform 3158"/>
          <p:cNvSpPr/>
          <p:nvPr/>
        </p:nvSpPr>
        <p:spPr>
          <a:xfrm>
            <a:off x="4144460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" name="Freeform 3159"/>
          <p:cNvSpPr/>
          <p:nvPr/>
        </p:nvSpPr>
        <p:spPr>
          <a:xfrm>
            <a:off x="4238548" y="4522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0" name="Freeform 3160"/>
          <p:cNvSpPr/>
          <p:nvPr/>
        </p:nvSpPr>
        <p:spPr>
          <a:xfrm>
            <a:off x="4346171" y="4520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1" name="Freeform 3161"/>
          <p:cNvSpPr/>
          <p:nvPr/>
        </p:nvSpPr>
        <p:spPr>
          <a:xfrm>
            <a:off x="4449824" y="4522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2" name="Freeform 3162"/>
          <p:cNvSpPr/>
          <p:nvPr/>
        </p:nvSpPr>
        <p:spPr>
          <a:xfrm>
            <a:off x="4536500" y="4522436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3" name="Freeform 3163"/>
          <p:cNvSpPr/>
          <p:nvPr/>
        </p:nvSpPr>
        <p:spPr>
          <a:xfrm>
            <a:off x="4646141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4" name="Freeform 3164"/>
          <p:cNvSpPr/>
          <p:nvPr/>
        </p:nvSpPr>
        <p:spPr>
          <a:xfrm>
            <a:off x="4749860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5" name="Freeform 3165"/>
          <p:cNvSpPr/>
          <p:nvPr/>
        </p:nvSpPr>
        <p:spPr>
          <a:xfrm>
            <a:off x="4848310" y="4522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6" name="Freeform 3166"/>
          <p:cNvSpPr/>
          <p:nvPr/>
        </p:nvSpPr>
        <p:spPr>
          <a:xfrm>
            <a:off x="4947075" y="4522472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7" name="Freeform 3167"/>
          <p:cNvSpPr/>
          <p:nvPr/>
        </p:nvSpPr>
        <p:spPr>
          <a:xfrm>
            <a:off x="5075305" y="4487573"/>
            <a:ext cx="75742" cy="127099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8" name="Freeform 3168"/>
          <p:cNvSpPr/>
          <p:nvPr/>
        </p:nvSpPr>
        <p:spPr>
          <a:xfrm>
            <a:off x="5224552" y="4522436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9" name="Freeform 3169"/>
          <p:cNvSpPr/>
          <p:nvPr/>
        </p:nvSpPr>
        <p:spPr>
          <a:xfrm>
            <a:off x="5311731" y="4522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0" name="Freeform 3170"/>
          <p:cNvSpPr/>
          <p:nvPr/>
        </p:nvSpPr>
        <p:spPr>
          <a:xfrm>
            <a:off x="5419268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1" name="Freeform 3171"/>
          <p:cNvSpPr/>
          <p:nvPr/>
        </p:nvSpPr>
        <p:spPr>
          <a:xfrm>
            <a:off x="5523007" y="4522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2" name="Freeform 3172"/>
          <p:cNvSpPr/>
          <p:nvPr/>
        </p:nvSpPr>
        <p:spPr>
          <a:xfrm>
            <a:off x="5670633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3" name="Freeform 3173"/>
          <p:cNvSpPr/>
          <p:nvPr/>
        </p:nvSpPr>
        <p:spPr>
          <a:xfrm>
            <a:off x="5763859" y="4520391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4" name="Freeform 3174"/>
          <p:cNvSpPr/>
          <p:nvPr/>
        </p:nvSpPr>
        <p:spPr>
          <a:xfrm>
            <a:off x="5862204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5" name="Freeform 3175"/>
          <p:cNvSpPr/>
          <p:nvPr/>
        </p:nvSpPr>
        <p:spPr>
          <a:xfrm>
            <a:off x="5956291" y="4522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6" name="Freeform 3176"/>
          <p:cNvSpPr/>
          <p:nvPr/>
        </p:nvSpPr>
        <p:spPr>
          <a:xfrm>
            <a:off x="6069118" y="4522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7" name="Freeform 3177"/>
          <p:cNvSpPr/>
          <p:nvPr/>
        </p:nvSpPr>
        <p:spPr>
          <a:xfrm>
            <a:off x="6161738" y="4520391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8" name="Freeform 3178"/>
          <p:cNvSpPr/>
          <p:nvPr/>
        </p:nvSpPr>
        <p:spPr>
          <a:xfrm>
            <a:off x="6244811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9" name="Freeform 3179"/>
          <p:cNvSpPr/>
          <p:nvPr/>
        </p:nvSpPr>
        <p:spPr>
          <a:xfrm>
            <a:off x="6348728" y="4522477"/>
            <a:ext cx="84549" cy="118331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0" name="Freeform 3180"/>
          <p:cNvSpPr/>
          <p:nvPr/>
        </p:nvSpPr>
        <p:spPr>
          <a:xfrm>
            <a:off x="6450126" y="4522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1" name="Freeform 3181"/>
          <p:cNvSpPr/>
          <p:nvPr/>
        </p:nvSpPr>
        <p:spPr>
          <a:xfrm>
            <a:off x="6550138" y="4522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2" name="Freeform 3182"/>
          <p:cNvSpPr/>
          <p:nvPr/>
        </p:nvSpPr>
        <p:spPr>
          <a:xfrm>
            <a:off x="6694565" y="4520391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3" name="Freeform 3183"/>
          <p:cNvSpPr/>
          <p:nvPr/>
        </p:nvSpPr>
        <p:spPr>
          <a:xfrm>
            <a:off x="6783046" y="4487368"/>
            <a:ext cx="133236" cy="162609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4" name="Freeform 3184"/>
          <p:cNvSpPr/>
          <p:nvPr/>
        </p:nvSpPr>
        <p:spPr>
          <a:xfrm>
            <a:off x="6928443" y="4520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5" name="Freeform 3185"/>
          <p:cNvSpPr/>
          <p:nvPr/>
        </p:nvSpPr>
        <p:spPr>
          <a:xfrm>
            <a:off x="7032741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6" name="Freeform 3186"/>
          <p:cNvSpPr/>
          <p:nvPr/>
        </p:nvSpPr>
        <p:spPr>
          <a:xfrm>
            <a:off x="7131538" y="4522472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7" name="Freeform 3187"/>
          <p:cNvSpPr/>
          <p:nvPr/>
        </p:nvSpPr>
        <p:spPr>
          <a:xfrm>
            <a:off x="7246119" y="4522469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8" name="Freeform 3188"/>
          <p:cNvSpPr/>
          <p:nvPr/>
        </p:nvSpPr>
        <p:spPr>
          <a:xfrm>
            <a:off x="7331076" y="4522436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9" name="Freeform 3189"/>
          <p:cNvSpPr/>
          <p:nvPr/>
        </p:nvSpPr>
        <p:spPr>
          <a:xfrm>
            <a:off x="7443902" y="4522472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0" name="Freeform 3190"/>
          <p:cNvSpPr/>
          <p:nvPr/>
        </p:nvSpPr>
        <p:spPr>
          <a:xfrm>
            <a:off x="7543915" y="4520436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1" name="Freeform 3191"/>
          <p:cNvSpPr/>
          <p:nvPr/>
        </p:nvSpPr>
        <p:spPr>
          <a:xfrm>
            <a:off x="7636478" y="4520438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2" name="Freeform 3192"/>
          <p:cNvSpPr/>
          <p:nvPr/>
        </p:nvSpPr>
        <p:spPr>
          <a:xfrm>
            <a:off x="7740795" y="4522436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3" name="Freeform 3193"/>
          <p:cNvSpPr/>
          <p:nvPr/>
        </p:nvSpPr>
        <p:spPr>
          <a:xfrm>
            <a:off x="7827569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4" name="Freeform 3194"/>
          <p:cNvSpPr/>
          <p:nvPr/>
        </p:nvSpPr>
        <p:spPr>
          <a:xfrm>
            <a:off x="7931308" y="4522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5" name="Freeform 3195"/>
          <p:cNvSpPr/>
          <p:nvPr/>
        </p:nvSpPr>
        <p:spPr>
          <a:xfrm>
            <a:off x="8029738" y="4522472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6" name="Freeform 3196"/>
          <p:cNvSpPr/>
          <p:nvPr/>
        </p:nvSpPr>
        <p:spPr>
          <a:xfrm>
            <a:off x="8128504" y="4522472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7" name="Freeform 3197"/>
          <p:cNvSpPr/>
          <p:nvPr/>
        </p:nvSpPr>
        <p:spPr>
          <a:xfrm>
            <a:off x="8244719" y="4522472"/>
            <a:ext cx="86294" cy="92200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8" name="Freeform 3198"/>
          <p:cNvSpPr/>
          <p:nvPr/>
        </p:nvSpPr>
        <p:spPr>
          <a:xfrm>
            <a:off x="8385874" y="4520391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9" name="Freeform 3199"/>
          <p:cNvSpPr/>
          <p:nvPr/>
        </p:nvSpPr>
        <p:spPr>
          <a:xfrm>
            <a:off x="8468947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0" name="Freeform 3200"/>
          <p:cNvSpPr/>
          <p:nvPr/>
        </p:nvSpPr>
        <p:spPr>
          <a:xfrm>
            <a:off x="8560932" y="4522436"/>
            <a:ext cx="98242" cy="11837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1" name="Freeform 3201"/>
          <p:cNvSpPr/>
          <p:nvPr/>
        </p:nvSpPr>
        <p:spPr>
          <a:xfrm>
            <a:off x="8670572" y="4520438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2" name="Freeform 3202"/>
          <p:cNvSpPr/>
          <p:nvPr/>
        </p:nvSpPr>
        <p:spPr>
          <a:xfrm>
            <a:off x="8765419" y="4522472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4" name="Rectangle 3224"/>
          <p:cNvSpPr/>
          <p:nvPr/>
        </p:nvSpPr>
        <p:spPr>
          <a:xfrm>
            <a:off x="986789" y="5244285"/>
            <a:ext cx="8149058" cy="340171"/>
          </a:xfrm>
          <a:prstGeom prst="rect">
            <a:avLst/>
          </a:prstGeom>
        </p:spPr>
      </p:sp>
      <p:sp>
        <p:nvSpPr>
          <p:cNvPr id="3225" name="Freeform 3225"/>
          <p:cNvSpPr/>
          <p:nvPr/>
        </p:nvSpPr>
        <p:spPr>
          <a:xfrm>
            <a:off x="1457858" y="5389576"/>
            <a:ext cx="100101" cy="127274"/>
          </a:xfrm>
          <a:custGeom>
            <a:avLst/>
            <a:gdLst/>
            <a:ahLst/>
            <a:cxnLst/>
            <a:rect l="0" t="0" r="0" b="0"/>
            <a:pathLst>
              <a:path w="7150100" h="9091018">
                <a:moveTo>
                  <a:pt x="0" y="0"/>
                </a:moveTo>
                <a:lnTo>
                  <a:pt x="7150100" y="0"/>
                </a:lnTo>
                <a:lnTo>
                  <a:pt x="7150100" y="9091018"/>
                </a:lnTo>
                <a:lnTo>
                  <a:pt x="5941020" y="9091018"/>
                </a:lnTo>
                <a:lnTo>
                  <a:pt x="5941020" y="1072952"/>
                </a:lnTo>
                <a:lnTo>
                  <a:pt x="1203126" y="1072952"/>
                </a:lnTo>
                <a:lnTo>
                  <a:pt x="1203126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6" name="Freeform 3226"/>
          <p:cNvSpPr/>
          <p:nvPr/>
        </p:nvSpPr>
        <p:spPr>
          <a:xfrm>
            <a:off x="1584309" y="5422644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7" name="Freeform 3227"/>
          <p:cNvSpPr/>
          <p:nvPr/>
        </p:nvSpPr>
        <p:spPr>
          <a:xfrm>
            <a:off x="1677536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8" name="Freeform 3228"/>
          <p:cNvSpPr/>
          <p:nvPr/>
        </p:nvSpPr>
        <p:spPr>
          <a:xfrm>
            <a:off x="1770594" y="5422599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9" name="Freeform 3229"/>
          <p:cNvSpPr/>
          <p:nvPr/>
        </p:nvSpPr>
        <p:spPr>
          <a:xfrm>
            <a:off x="1852153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0" name="Freeform 3230"/>
          <p:cNvSpPr/>
          <p:nvPr/>
        </p:nvSpPr>
        <p:spPr>
          <a:xfrm>
            <a:off x="1955806" y="5424680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1" name="Freeform 3231"/>
          <p:cNvSpPr/>
          <p:nvPr/>
        </p:nvSpPr>
        <p:spPr>
          <a:xfrm>
            <a:off x="2045794" y="5424644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2" name="Freeform 3232"/>
          <p:cNvSpPr/>
          <p:nvPr/>
        </p:nvSpPr>
        <p:spPr>
          <a:xfrm>
            <a:off x="2127719" y="5422646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3" name="Freeform 3233"/>
          <p:cNvSpPr/>
          <p:nvPr/>
        </p:nvSpPr>
        <p:spPr>
          <a:xfrm>
            <a:off x="2232036" y="5424644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4" name="Freeform 3234"/>
          <p:cNvSpPr/>
          <p:nvPr/>
        </p:nvSpPr>
        <p:spPr>
          <a:xfrm>
            <a:off x="2318810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5" name="Freeform 3235"/>
          <p:cNvSpPr/>
          <p:nvPr/>
        </p:nvSpPr>
        <p:spPr>
          <a:xfrm>
            <a:off x="2410924" y="5424644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6" name="Freeform 3236"/>
          <p:cNvSpPr/>
          <p:nvPr/>
        </p:nvSpPr>
        <p:spPr>
          <a:xfrm>
            <a:off x="2499981" y="5424666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7" name="Freeform 3237"/>
          <p:cNvSpPr/>
          <p:nvPr/>
        </p:nvSpPr>
        <p:spPr>
          <a:xfrm>
            <a:off x="2641634" y="5424680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8" name="Freeform 3238"/>
          <p:cNvSpPr/>
          <p:nvPr/>
        </p:nvSpPr>
        <p:spPr>
          <a:xfrm>
            <a:off x="2734755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9" name="Freeform 3239"/>
          <p:cNvSpPr/>
          <p:nvPr/>
        </p:nvSpPr>
        <p:spPr>
          <a:xfrm>
            <a:off x="2884845" y="5387436"/>
            <a:ext cx="112514" cy="131585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0" name="Freeform 3240"/>
          <p:cNvSpPr/>
          <p:nvPr/>
        </p:nvSpPr>
        <p:spPr>
          <a:xfrm>
            <a:off x="3010407" y="5422646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1" name="Freeform 3241"/>
          <p:cNvSpPr/>
          <p:nvPr/>
        </p:nvSpPr>
        <p:spPr>
          <a:xfrm>
            <a:off x="3114724" y="5424644"/>
            <a:ext cx="75687" cy="92236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2" name="Freeform 3242"/>
          <p:cNvSpPr/>
          <p:nvPr/>
        </p:nvSpPr>
        <p:spPr>
          <a:xfrm>
            <a:off x="3201584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3" name="Freeform 3243"/>
          <p:cNvSpPr/>
          <p:nvPr/>
        </p:nvSpPr>
        <p:spPr>
          <a:xfrm>
            <a:off x="3292029" y="5424644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4" name="Freeform 3244"/>
          <p:cNvSpPr/>
          <p:nvPr/>
        </p:nvSpPr>
        <p:spPr>
          <a:xfrm>
            <a:off x="3374619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5" name="Freeform 3245"/>
          <p:cNvSpPr/>
          <p:nvPr/>
        </p:nvSpPr>
        <p:spPr>
          <a:xfrm>
            <a:off x="3527487" y="5424644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6" name="Freeform 3246"/>
          <p:cNvSpPr/>
          <p:nvPr/>
        </p:nvSpPr>
        <p:spPr>
          <a:xfrm>
            <a:off x="3614666" y="5424644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7" name="Freeform 3247"/>
          <p:cNvSpPr/>
          <p:nvPr/>
        </p:nvSpPr>
        <p:spPr>
          <a:xfrm>
            <a:off x="3722202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8" name="Freeform 3248"/>
          <p:cNvSpPr/>
          <p:nvPr/>
        </p:nvSpPr>
        <p:spPr>
          <a:xfrm>
            <a:off x="3825942" y="5424680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49" name="Freeform 3249"/>
          <p:cNvSpPr/>
          <p:nvPr/>
        </p:nvSpPr>
        <p:spPr>
          <a:xfrm>
            <a:off x="3973568" y="5422644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0" name="Freeform 3250"/>
          <p:cNvSpPr/>
          <p:nvPr/>
        </p:nvSpPr>
        <p:spPr>
          <a:xfrm>
            <a:off x="4066708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1" name="Freeform 3251"/>
          <p:cNvSpPr/>
          <p:nvPr/>
        </p:nvSpPr>
        <p:spPr>
          <a:xfrm>
            <a:off x="4166663" y="5386570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2" name="Freeform 3252"/>
          <p:cNvSpPr/>
          <p:nvPr/>
        </p:nvSpPr>
        <p:spPr>
          <a:xfrm>
            <a:off x="4266155" y="5422646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3" name="Freeform 3253"/>
          <p:cNvSpPr/>
          <p:nvPr/>
        </p:nvSpPr>
        <p:spPr>
          <a:xfrm>
            <a:off x="4358847" y="5424644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4" name="Freeform 3254"/>
          <p:cNvSpPr/>
          <p:nvPr/>
        </p:nvSpPr>
        <p:spPr>
          <a:xfrm>
            <a:off x="4497475" y="5424644"/>
            <a:ext cx="72700" cy="92200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5" name="Freeform 3255"/>
          <p:cNvSpPr/>
          <p:nvPr/>
        </p:nvSpPr>
        <p:spPr>
          <a:xfrm>
            <a:off x="4588418" y="5422646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6" name="Freeform 3256"/>
          <p:cNvSpPr/>
          <p:nvPr/>
        </p:nvSpPr>
        <p:spPr>
          <a:xfrm>
            <a:off x="4741930" y="5422644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7" name="Freeform 3257"/>
          <p:cNvSpPr/>
          <p:nvPr/>
        </p:nvSpPr>
        <p:spPr>
          <a:xfrm>
            <a:off x="4835156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8" name="Freeform 3258"/>
          <p:cNvSpPr/>
          <p:nvPr/>
        </p:nvSpPr>
        <p:spPr>
          <a:xfrm>
            <a:off x="4933501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59" name="Freeform 3259"/>
          <p:cNvSpPr/>
          <p:nvPr/>
        </p:nvSpPr>
        <p:spPr>
          <a:xfrm>
            <a:off x="5027589" y="5424644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0" name="Freeform 3260"/>
          <p:cNvSpPr/>
          <p:nvPr/>
        </p:nvSpPr>
        <p:spPr>
          <a:xfrm>
            <a:off x="5140416" y="5424680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1" name="Freeform 3261"/>
          <p:cNvSpPr/>
          <p:nvPr/>
        </p:nvSpPr>
        <p:spPr>
          <a:xfrm>
            <a:off x="5233036" y="5422599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2" name="Freeform 3262"/>
          <p:cNvSpPr/>
          <p:nvPr/>
        </p:nvSpPr>
        <p:spPr>
          <a:xfrm>
            <a:off x="5316108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3" name="Freeform 3263"/>
          <p:cNvSpPr/>
          <p:nvPr/>
        </p:nvSpPr>
        <p:spPr>
          <a:xfrm>
            <a:off x="5420025" y="5424686"/>
            <a:ext cx="84549" cy="118331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4" name="Freeform 3264"/>
          <p:cNvSpPr/>
          <p:nvPr/>
        </p:nvSpPr>
        <p:spPr>
          <a:xfrm>
            <a:off x="5521423" y="5424680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5" name="Freeform 3265"/>
          <p:cNvSpPr/>
          <p:nvPr/>
        </p:nvSpPr>
        <p:spPr>
          <a:xfrm>
            <a:off x="5621435" y="5424680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6" name="Freeform 3266"/>
          <p:cNvSpPr/>
          <p:nvPr/>
        </p:nvSpPr>
        <p:spPr>
          <a:xfrm>
            <a:off x="5770860" y="5424686"/>
            <a:ext cx="84549" cy="118331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7" name="Freeform 3267"/>
          <p:cNvSpPr/>
          <p:nvPr/>
        </p:nvSpPr>
        <p:spPr>
          <a:xfrm>
            <a:off x="5865472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8" name="Freeform 3268"/>
          <p:cNvSpPr/>
          <p:nvPr/>
        </p:nvSpPr>
        <p:spPr>
          <a:xfrm>
            <a:off x="5954709" y="5424644"/>
            <a:ext cx="89855" cy="92797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9" name="Freeform 3269"/>
          <p:cNvSpPr/>
          <p:nvPr/>
        </p:nvSpPr>
        <p:spPr>
          <a:xfrm>
            <a:off x="6062333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0" name="Freeform 3270"/>
          <p:cNvSpPr/>
          <p:nvPr/>
        </p:nvSpPr>
        <p:spPr>
          <a:xfrm>
            <a:off x="6165966" y="5389781"/>
            <a:ext cx="75742" cy="127099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1" name="Freeform 3271"/>
          <p:cNvSpPr/>
          <p:nvPr/>
        </p:nvSpPr>
        <p:spPr>
          <a:xfrm>
            <a:off x="6315193" y="5424680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2" name="Freeform 3272"/>
          <p:cNvSpPr/>
          <p:nvPr/>
        </p:nvSpPr>
        <p:spPr>
          <a:xfrm>
            <a:off x="6458554" y="5422646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3" name="Freeform 3273"/>
          <p:cNvSpPr/>
          <p:nvPr/>
        </p:nvSpPr>
        <p:spPr>
          <a:xfrm>
            <a:off x="6559086" y="5386570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4" name="Freeform 3274"/>
          <p:cNvSpPr/>
          <p:nvPr/>
        </p:nvSpPr>
        <p:spPr>
          <a:xfrm>
            <a:off x="6658579" y="5422646"/>
            <a:ext cx="86410" cy="9636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5" name="Freeform 3275"/>
          <p:cNvSpPr/>
          <p:nvPr/>
        </p:nvSpPr>
        <p:spPr>
          <a:xfrm>
            <a:off x="6753883" y="5422599"/>
            <a:ext cx="70842" cy="96378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6" name="Freeform 3276"/>
          <p:cNvSpPr/>
          <p:nvPr/>
        </p:nvSpPr>
        <p:spPr>
          <a:xfrm>
            <a:off x="6842266" y="5424680"/>
            <a:ext cx="74637" cy="92200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7" name="Freeform 3277"/>
          <p:cNvSpPr/>
          <p:nvPr/>
        </p:nvSpPr>
        <p:spPr>
          <a:xfrm>
            <a:off x="6935386" y="5422646"/>
            <a:ext cx="84913" cy="96339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8" name="Freeform 3278"/>
          <p:cNvSpPr/>
          <p:nvPr/>
        </p:nvSpPr>
        <p:spPr>
          <a:xfrm>
            <a:off x="7030234" y="5424680"/>
            <a:ext cx="74834" cy="92200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9" name="Freeform 3279"/>
          <p:cNvSpPr/>
          <p:nvPr/>
        </p:nvSpPr>
        <p:spPr>
          <a:xfrm>
            <a:off x="7128005" y="5424680"/>
            <a:ext cx="75742" cy="92200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0" name="Freeform 3280"/>
          <p:cNvSpPr/>
          <p:nvPr/>
        </p:nvSpPr>
        <p:spPr>
          <a:xfrm>
            <a:off x="7219595" y="5424644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1" name="Freeform 3281"/>
          <p:cNvSpPr/>
          <p:nvPr/>
        </p:nvSpPr>
        <p:spPr>
          <a:xfrm>
            <a:off x="7308653" y="5424666"/>
            <a:ext cx="75689" cy="9221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2" name="Freeform 3282"/>
          <p:cNvSpPr/>
          <p:nvPr/>
        </p:nvSpPr>
        <p:spPr>
          <a:xfrm>
            <a:off x="7441862" y="5424644"/>
            <a:ext cx="74920" cy="92200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3" name="Freeform 3283"/>
          <p:cNvSpPr/>
          <p:nvPr/>
        </p:nvSpPr>
        <p:spPr>
          <a:xfrm>
            <a:off x="7531256" y="5422644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4" name="Freeform 3284"/>
          <p:cNvSpPr/>
          <p:nvPr/>
        </p:nvSpPr>
        <p:spPr>
          <a:xfrm>
            <a:off x="7624483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5" name="Freeform 3285"/>
          <p:cNvSpPr/>
          <p:nvPr/>
        </p:nvSpPr>
        <p:spPr>
          <a:xfrm>
            <a:off x="7722752" y="5386570"/>
            <a:ext cx="86938" cy="132408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6" name="Freeform 3286"/>
          <p:cNvSpPr/>
          <p:nvPr/>
        </p:nvSpPr>
        <p:spPr>
          <a:xfrm>
            <a:off x="7816075" y="5424677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7" name="Freeform 3287"/>
          <p:cNvSpPr/>
          <p:nvPr/>
        </p:nvSpPr>
        <p:spPr>
          <a:xfrm>
            <a:off x="7907060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8" name="Freeform 3288"/>
          <p:cNvSpPr/>
          <p:nvPr/>
        </p:nvSpPr>
        <p:spPr>
          <a:xfrm>
            <a:off x="8011061" y="5424680"/>
            <a:ext cx="97937" cy="92200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9" name="Freeform 3289"/>
          <p:cNvSpPr/>
          <p:nvPr/>
        </p:nvSpPr>
        <p:spPr>
          <a:xfrm>
            <a:off x="8133287" y="5424680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0" name="Freeform 3290"/>
          <p:cNvSpPr/>
          <p:nvPr/>
        </p:nvSpPr>
        <p:spPr>
          <a:xfrm>
            <a:off x="8256313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1" name="Freeform 3291"/>
          <p:cNvSpPr/>
          <p:nvPr/>
        </p:nvSpPr>
        <p:spPr>
          <a:xfrm>
            <a:off x="8409161" y="5422644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2" name="Freeform 3292"/>
          <p:cNvSpPr/>
          <p:nvPr/>
        </p:nvSpPr>
        <p:spPr>
          <a:xfrm>
            <a:off x="8502388" y="5422599"/>
            <a:ext cx="84993" cy="96414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3" name="Freeform 3293"/>
          <p:cNvSpPr/>
          <p:nvPr/>
        </p:nvSpPr>
        <p:spPr>
          <a:xfrm>
            <a:off x="8601221" y="5422599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4" name="Freeform 3294"/>
          <p:cNvSpPr/>
          <p:nvPr/>
        </p:nvSpPr>
        <p:spPr>
          <a:xfrm>
            <a:off x="8686051" y="5424677"/>
            <a:ext cx="84474" cy="129618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5" name="Freeform 3295"/>
          <p:cNvSpPr/>
          <p:nvPr/>
        </p:nvSpPr>
        <p:spPr>
          <a:xfrm>
            <a:off x="8782239" y="5422644"/>
            <a:ext cx="80009" cy="129618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6" name="Freeform 3296"/>
          <p:cNvSpPr/>
          <p:nvPr/>
        </p:nvSpPr>
        <p:spPr>
          <a:xfrm>
            <a:off x="8875869" y="5422599"/>
            <a:ext cx="80304" cy="96414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7" name="Freeform 3297"/>
          <p:cNvSpPr/>
          <p:nvPr/>
        </p:nvSpPr>
        <p:spPr>
          <a:xfrm>
            <a:off x="8969925" y="5424680"/>
            <a:ext cx="103104" cy="92200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8" name="Freeform 3298"/>
          <p:cNvSpPr/>
          <p:nvPr/>
        </p:nvSpPr>
        <p:spPr>
          <a:xfrm>
            <a:off x="9102582" y="5499084"/>
            <a:ext cx="17796" cy="17796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7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9" name="Freeform 3299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0" name="Freeform 33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01" name="Picture 330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2767" y="2517649"/>
            <a:ext cx="917447" cy="917447"/>
          </a:xfrm>
          <a:prstGeom prst="rect">
            <a:avLst/>
          </a:prstGeom>
          <a:noFill/>
          <a:extLst/>
        </p:spPr>
      </p:pic>
      <p:pic>
        <p:nvPicPr>
          <p:cNvPr id="3302" name="Picture 33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2590" y="1108456"/>
            <a:ext cx="279400" cy="279400"/>
          </a:xfrm>
          <a:prstGeom prst="rect">
            <a:avLst/>
          </a:prstGeom>
          <a:noFill/>
          <a:extLst/>
        </p:spPr>
      </p:pic>
      <p:pic>
        <p:nvPicPr>
          <p:cNvPr id="3303" name="Picture 33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2590" y="2772665"/>
            <a:ext cx="279400" cy="279400"/>
          </a:xfrm>
          <a:prstGeom prst="rect">
            <a:avLst/>
          </a:prstGeom>
          <a:noFill/>
          <a:extLst/>
        </p:spPr>
      </p:pic>
      <p:pic>
        <p:nvPicPr>
          <p:cNvPr id="3304" name="Picture 330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2590" y="3281680"/>
            <a:ext cx="279400" cy="279400"/>
          </a:xfrm>
          <a:prstGeom prst="rect">
            <a:avLst/>
          </a:prstGeom>
          <a:noFill/>
          <a:extLst/>
        </p:spPr>
      </p:pic>
      <p:sp>
        <p:nvSpPr>
          <p:cNvPr id="3305" name="Rectangle 3305"/>
          <p:cNvSpPr/>
          <p:nvPr/>
        </p:nvSpPr>
        <p:spPr>
          <a:xfrm>
            <a:off x="364373" y="3389864"/>
            <a:ext cx="3236975" cy="1069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556450"/>
            <a:r>
              <a:rPr lang="en-US" sz="2400" b="0" i="0" spc="-161" baseline="0" dirty="0">
                <a:latin typeface="Arial"/>
              </a:rPr>
              <a:t>У</a:t>
            </a:r>
            <a:r>
              <a:rPr lang="en-US" sz="2400" b="0" i="0" spc="0" baseline="0" dirty="0">
                <a:latin typeface="Arial"/>
              </a:rPr>
              <a:t>с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ановки для 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>
                <a:latin typeface="Arial"/>
              </a:rPr>
              <a:t>выраб</a:t>
            </a:r>
            <a:r>
              <a:rPr lang="en-US" sz="2400" b="0" i="0" spc="-47" baseline="0" dirty="0">
                <a:latin typeface="Arial"/>
              </a:rPr>
              <a:t>о</a:t>
            </a:r>
            <a:r>
              <a:rPr lang="en-US" sz="2400" b="0" i="0" spc="0" baseline="0" dirty="0">
                <a:latin typeface="Arial"/>
              </a:rPr>
              <a:t>тки и принятия </a:t>
            </a:r>
          </a:p>
          <a:p>
            <a:pPr marL="468312">
              <a:lnSpc>
                <a:spcPts val="2615"/>
              </a:lnSpc>
            </a:pPr>
            <a:r>
              <a:rPr lang="en-US" sz="2400" b="0" i="0" spc="0" baseline="0" dirty="0">
                <a:latin typeface="Arial"/>
              </a:rPr>
              <a:t>решений в СРБ </a:t>
            </a:r>
          </a:p>
        </p:txBody>
      </p:sp>
      <p:sp>
        <p:nvSpPr>
          <p:cNvPr id="3306" name="Rectangle 3306"/>
          <p:cNvSpPr/>
          <p:nvPr/>
        </p:nvSpPr>
        <p:spPr>
          <a:xfrm>
            <a:off x="603323" y="4380464"/>
            <a:ext cx="2759681" cy="737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Arial"/>
              </a:rPr>
              <a:t>(с</a:t>
            </a:r>
            <a:r>
              <a:rPr lang="en-US" sz="2400" b="0" i="0" spc="-24" baseline="0" dirty="0">
                <a:latin typeface="Arial"/>
              </a:rPr>
              <a:t>х</a:t>
            </a:r>
            <a:r>
              <a:rPr lang="en-US" sz="2400" b="0" i="0" spc="0" baseline="0" dirty="0">
                <a:latin typeface="Arial"/>
              </a:rPr>
              <a:t>ема </a:t>
            </a:r>
            <a:r>
              <a:rPr lang="en-US" sz="2400" b="0" i="0" spc="665" baseline="0" dirty="0">
                <a:latin typeface="Arial"/>
              </a:rPr>
              <a:t>–</a:t>
            </a:r>
            <a:r>
              <a:rPr lang="en-US" sz="2400" b="0" i="0" spc="0" baseline="0" dirty="0">
                <a:latin typeface="Arial"/>
              </a:rPr>
              <a:t>к</a:t>
            </a:r>
            <a:r>
              <a:rPr lang="en-US" sz="2400" b="0" i="0" spc="-21" baseline="0" dirty="0">
                <a:latin typeface="Arial"/>
              </a:rPr>
              <a:t>р</a:t>
            </a:r>
            <a:r>
              <a:rPr lang="en-US" sz="2400" b="0" i="0" spc="0" baseline="0" dirty="0">
                <a:latin typeface="Arial"/>
              </a:rPr>
              <a:t>упными </a:t>
            </a:r>
          </a:p>
          <a:p>
            <a:pPr marL="686562">
              <a:lnSpc>
                <a:spcPts val="2592"/>
              </a:lnSpc>
            </a:pPr>
            <a:r>
              <a:rPr lang="en-US" sz="2400" b="0" i="0" spc="-112" baseline="0" dirty="0">
                <a:latin typeface="Arial"/>
              </a:rPr>
              <a:t>б</a:t>
            </a:r>
            <a:r>
              <a:rPr lang="en-US" sz="2400" b="0" i="0" spc="0" baseline="0" dirty="0">
                <a:latin typeface="Arial"/>
              </a:rPr>
              <a:t>локами)</a:t>
            </a:r>
          </a:p>
        </p:txBody>
      </p:sp>
      <p:sp>
        <p:nvSpPr>
          <p:cNvPr id="3307" name="Rectangle 3307"/>
          <p:cNvSpPr/>
          <p:nvPr/>
        </p:nvSpPr>
        <p:spPr>
          <a:xfrm>
            <a:off x="4212590" y="1009686"/>
            <a:ext cx="7716058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>
              <a:lnSpc>
                <a:spcPts val="2692"/>
              </a:lnSpc>
            </a:pPr>
            <a:endParaRPr lang="ru-RU" sz="1800" b="0" i="0" spc="-18" baseline="0" dirty="0" smtClean="0">
              <a:latin typeface="Arial"/>
            </a:endParaRPr>
          </a:p>
          <a:p>
            <a:pPr marL="457200">
              <a:lnSpc>
                <a:spcPts val="2692"/>
              </a:lnSpc>
            </a:pPr>
            <a:r>
              <a:rPr lang="en-US" sz="1800" b="0" i="0" spc="-18" baseline="0" dirty="0" err="1" smtClean="0">
                <a:latin typeface="Arial"/>
              </a:rPr>
              <a:t>в</a:t>
            </a:r>
            <a:r>
              <a:rPr lang="en-US" sz="1800" b="0" i="0" spc="0" baseline="0" dirty="0" err="1" smtClean="0">
                <a:latin typeface="Arial"/>
              </a:rPr>
              <a:t>опрос</a:t>
            </a:r>
            <a:r>
              <a:rPr lang="en-US" sz="1800" b="0" i="0" spc="0" baseline="0" dirty="0" smtClean="0">
                <a:latin typeface="Arial"/>
              </a:rPr>
              <a:t> 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о</a:t>
            </a:r>
            <a:r>
              <a:rPr lang="en-US" sz="1800" b="0" i="0" spc="-44" baseline="0" dirty="0">
                <a:latin typeface="Arial"/>
              </a:rPr>
              <a:t>г</a:t>
            </a:r>
            <a:r>
              <a:rPr lang="en-US" sz="1800" b="0" i="0" spc="0" baseline="0" dirty="0">
                <a:latin typeface="Arial"/>
              </a:rPr>
              <a:t>о тр</a:t>
            </a:r>
            <a:r>
              <a:rPr lang="en-US" sz="1800" b="0" i="0" spc="-25" baseline="0" dirty="0">
                <a:latin typeface="Arial"/>
              </a:rPr>
              <a:t>е</a:t>
            </a:r>
            <a:r>
              <a:rPr lang="en-US" sz="1800" b="0" i="0" spc="-43" baseline="0" dirty="0">
                <a:latin typeface="Arial"/>
              </a:rPr>
              <a:t>б</a:t>
            </a:r>
            <a:r>
              <a:rPr lang="en-US" sz="1800" b="0" i="0" spc="-25" baseline="0" dirty="0">
                <a:latin typeface="Arial"/>
              </a:rPr>
              <a:t>у</a:t>
            </a:r>
            <a:r>
              <a:rPr lang="en-US" sz="1800" b="0" i="0" spc="-63" baseline="0" dirty="0">
                <a:latin typeface="Arial"/>
              </a:rPr>
              <a:t>е</a:t>
            </a:r>
            <a:r>
              <a:rPr lang="en-US" sz="1800" b="0" i="0" spc="-199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, нео</a:t>
            </a:r>
            <a:r>
              <a:rPr lang="en-US" sz="1800" b="0" i="0" spc="-56" baseline="0" dirty="0">
                <a:latin typeface="Arial"/>
              </a:rPr>
              <a:t>б</a:t>
            </a:r>
            <a:r>
              <a:rPr lang="en-US" sz="1800" b="0" i="0" spc="-25" baseline="0" dirty="0">
                <a:latin typeface="Arial"/>
              </a:rPr>
              <a:t>х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димо </a:t>
            </a:r>
            <a:r>
              <a:rPr lang="en-US" sz="1800" b="0" i="0" spc="0" baseline="0" dirty="0" err="1">
                <a:latin typeface="Arial"/>
              </a:rPr>
              <a:t>про</a:t>
            </a:r>
            <a:r>
              <a:rPr lang="en-US" sz="1800" b="0" i="0" spc="-18" baseline="0" dirty="0" err="1">
                <a:latin typeface="Arial"/>
              </a:rPr>
              <a:t>в</a:t>
            </a:r>
            <a:r>
              <a:rPr lang="en-US" sz="1800" b="0" i="0" spc="0" baseline="0" dirty="0" err="1">
                <a:latin typeface="Arial"/>
              </a:rPr>
              <a:t>ести</a:t>
            </a:r>
            <a:r>
              <a:rPr lang="en-US" sz="1800" b="0" i="0" spc="0" baseline="0" dirty="0">
                <a:latin typeface="Arial"/>
              </a:rPr>
              <a:t> </a:t>
            </a:r>
            <a:r>
              <a:rPr lang="en-US" sz="1800" b="0" i="0" spc="0" baseline="0" dirty="0" err="1" smtClean="0">
                <a:latin typeface="Arial"/>
              </a:rPr>
              <a:t>пр</a:t>
            </a:r>
            <a:r>
              <a:rPr lang="en-US" sz="1800" b="0" i="0" spc="-38" baseline="0" dirty="0" err="1" smtClean="0">
                <a:latin typeface="Arial"/>
              </a:rPr>
              <a:t>е</a:t>
            </a:r>
            <a:r>
              <a:rPr lang="en-US" sz="1800" b="0" i="0" spc="0" baseline="0" dirty="0" err="1" smtClean="0">
                <a:latin typeface="Arial"/>
              </a:rPr>
              <a:t>д</a:t>
            </a:r>
            <a:r>
              <a:rPr lang="en-US" sz="1800" b="0" i="0" spc="-18" baseline="0" dirty="0" err="1" smtClean="0">
                <a:latin typeface="Arial"/>
              </a:rPr>
              <a:t>в</a:t>
            </a:r>
            <a:r>
              <a:rPr lang="en-US" sz="1800" b="0" i="0" spc="0" baseline="0" dirty="0" err="1" smtClean="0">
                <a:latin typeface="Arial"/>
              </a:rPr>
              <a:t>ари</a:t>
            </a:r>
            <a:r>
              <a:rPr lang="en-US" sz="1800" b="0" i="0" spc="-24" baseline="0" dirty="0" err="1" smtClean="0">
                <a:latin typeface="Arial"/>
              </a:rPr>
              <a:t>т</a:t>
            </a:r>
            <a:r>
              <a:rPr lang="en-US" sz="1800" b="0" i="0" spc="-63" baseline="0" dirty="0" err="1" smtClean="0">
                <a:latin typeface="Arial"/>
              </a:rPr>
              <a:t>е</a:t>
            </a:r>
            <a:r>
              <a:rPr lang="en-US" sz="1800" b="0" i="0" spc="0" baseline="0" dirty="0" err="1" smtClean="0">
                <a:latin typeface="Arial"/>
              </a:rPr>
              <a:t>льные</a:t>
            </a:r>
            <a:endParaRPr lang="ru-RU" sz="1800" b="0" i="0" spc="0" baseline="0" dirty="0" smtClean="0">
              <a:latin typeface="Arial"/>
            </a:endParaRPr>
          </a:p>
          <a:p>
            <a:pPr marL="457200">
              <a:lnSpc>
                <a:spcPts val="3000"/>
              </a:lnSpc>
            </a:pPr>
            <a:r>
              <a:rPr lang="en-US" sz="1800" b="0" i="0" spc="0" baseline="0" dirty="0" err="1" smtClean="0">
                <a:latin typeface="Arial"/>
              </a:rPr>
              <a:t>о</a:t>
            </a:r>
            <a:r>
              <a:rPr lang="en-US" sz="1800" b="0" i="0" spc="-18" baseline="0" dirty="0" err="1" smtClean="0">
                <a:latin typeface="Arial"/>
              </a:rPr>
              <a:t>б</a:t>
            </a:r>
            <a:r>
              <a:rPr lang="en-US" sz="1800" b="0" i="0" spc="0" baseline="0" dirty="0" err="1" smtClean="0">
                <a:latin typeface="Arial"/>
              </a:rPr>
              <a:t>суждения</a:t>
            </a:r>
            <a:r>
              <a:rPr lang="en-US" sz="1800" b="0" i="0" spc="0" baseline="0" dirty="0" smtClean="0">
                <a:latin typeface="Arial"/>
              </a:rPr>
              <a:t> </a:t>
            </a:r>
            <a:r>
              <a:rPr lang="en-US" sz="1800" b="0" i="0" spc="0" baseline="0" dirty="0">
                <a:latin typeface="Arial"/>
              </a:rPr>
              <a:t>проек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а решения со 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0" baseline="0" dirty="0">
                <a:latin typeface="Arial"/>
              </a:rPr>
              <a:t>семи заин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ересо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0" baseline="0" dirty="0">
                <a:latin typeface="Arial"/>
              </a:rPr>
              <a:t>анными </a:t>
            </a:r>
          </a:p>
        </p:txBody>
      </p:sp>
      <p:sp>
        <p:nvSpPr>
          <p:cNvPr id="3308" name="Freeform 3308"/>
          <p:cNvSpPr/>
          <p:nvPr/>
        </p:nvSpPr>
        <p:spPr>
          <a:xfrm>
            <a:off x="4688078" y="1198818"/>
            <a:ext cx="128412" cy="163638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9" name="Freeform 3309"/>
          <p:cNvSpPr/>
          <p:nvPr/>
        </p:nvSpPr>
        <p:spPr>
          <a:xfrm>
            <a:off x="4843171" y="1241298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0" name="Freeform 3310"/>
          <p:cNvSpPr/>
          <p:nvPr/>
        </p:nvSpPr>
        <p:spPr>
          <a:xfrm>
            <a:off x="5032944" y="12412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1" name="Freeform 3311"/>
          <p:cNvSpPr/>
          <p:nvPr/>
        </p:nvSpPr>
        <p:spPr>
          <a:xfrm>
            <a:off x="5162658" y="1194914"/>
            <a:ext cx="111778" cy="170239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2" name="Freeform 3312"/>
          <p:cNvSpPr/>
          <p:nvPr/>
        </p:nvSpPr>
        <p:spPr>
          <a:xfrm>
            <a:off x="5289913" y="12412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3" name="Freeform 3313"/>
          <p:cNvSpPr/>
          <p:nvPr/>
        </p:nvSpPr>
        <p:spPr>
          <a:xfrm>
            <a:off x="5398980" y="1243910"/>
            <a:ext cx="108610" cy="166652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4" name="Freeform 3314"/>
          <p:cNvSpPr/>
          <p:nvPr/>
        </p:nvSpPr>
        <p:spPr>
          <a:xfrm>
            <a:off x="5512129" y="1243913"/>
            <a:ext cx="154147" cy="118543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5" name="Freeform 3315"/>
          <p:cNvSpPr/>
          <p:nvPr/>
        </p:nvSpPr>
        <p:spPr>
          <a:xfrm>
            <a:off x="5665183" y="1243867"/>
            <a:ext cx="126312" cy="15219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6" name="Freeform 3316"/>
          <p:cNvSpPr/>
          <p:nvPr/>
        </p:nvSpPr>
        <p:spPr>
          <a:xfrm>
            <a:off x="5806923" y="12412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7" name="Freeform 3317"/>
          <p:cNvSpPr/>
          <p:nvPr/>
        </p:nvSpPr>
        <p:spPr>
          <a:xfrm>
            <a:off x="5940648" y="12439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8" name="Freeform 3318"/>
          <p:cNvSpPr/>
          <p:nvPr/>
        </p:nvSpPr>
        <p:spPr>
          <a:xfrm>
            <a:off x="6067633" y="12439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9" name="Freeform 3319"/>
          <p:cNvSpPr/>
          <p:nvPr/>
        </p:nvSpPr>
        <p:spPr>
          <a:xfrm>
            <a:off x="6187953" y="12412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0" name="Freeform 3320"/>
          <p:cNvSpPr/>
          <p:nvPr/>
        </p:nvSpPr>
        <p:spPr>
          <a:xfrm>
            <a:off x="6385183" y="1243867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1" name="Freeform 3321"/>
          <p:cNvSpPr/>
          <p:nvPr/>
        </p:nvSpPr>
        <p:spPr>
          <a:xfrm>
            <a:off x="6506271" y="1243913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2" name="Freeform 3322"/>
          <p:cNvSpPr/>
          <p:nvPr/>
        </p:nvSpPr>
        <p:spPr>
          <a:xfrm>
            <a:off x="6670934" y="12439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3" name="Freeform 3323"/>
          <p:cNvSpPr/>
          <p:nvPr/>
        </p:nvSpPr>
        <p:spPr>
          <a:xfrm>
            <a:off x="6790374" y="12412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4" name="Freeform 3324"/>
          <p:cNvSpPr/>
          <p:nvPr/>
        </p:nvSpPr>
        <p:spPr>
          <a:xfrm>
            <a:off x="6918757" y="12412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5" name="Freeform 3325"/>
          <p:cNvSpPr/>
          <p:nvPr/>
        </p:nvSpPr>
        <p:spPr>
          <a:xfrm>
            <a:off x="7039229" y="12439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6" name="Freeform 3326"/>
          <p:cNvSpPr/>
          <p:nvPr/>
        </p:nvSpPr>
        <p:spPr>
          <a:xfrm>
            <a:off x="7155409" y="12438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7" name="Freeform 3327"/>
          <p:cNvSpPr/>
          <p:nvPr/>
        </p:nvSpPr>
        <p:spPr>
          <a:xfrm>
            <a:off x="7270574" y="1243895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8" name="Freeform 3328"/>
          <p:cNvSpPr/>
          <p:nvPr/>
        </p:nvSpPr>
        <p:spPr>
          <a:xfrm>
            <a:off x="7442736" y="12438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9" name="Freeform 3329"/>
          <p:cNvSpPr/>
          <p:nvPr/>
        </p:nvSpPr>
        <p:spPr>
          <a:xfrm>
            <a:off x="7547612" y="12412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0" name="Freeform 3330"/>
          <p:cNvSpPr/>
          <p:nvPr/>
        </p:nvSpPr>
        <p:spPr>
          <a:xfrm>
            <a:off x="7665005" y="1243867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1" name="Freeform 3331"/>
          <p:cNvSpPr/>
          <p:nvPr/>
        </p:nvSpPr>
        <p:spPr>
          <a:xfrm>
            <a:off x="7810298" y="1243895"/>
            <a:ext cx="97315" cy="11856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2" name="Freeform 3332"/>
          <p:cNvSpPr/>
          <p:nvPr/>
        </p:nvSpPr>
        <p:spPr>
          <a:xfrm>
            <a:off x="7929582" y="1243913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3" name="Freeform 3333"/>
          <p:cNvSpPr/>
          <p:nvPr/>
        </p:nvSpPr>
        <p:spPr>
          <a:xfrm>
            <a:off x="8025432" y="12412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4" name="Freeform 3334"/>
          <p:cNvSpPr/>
          <p:nvPr/>
        </p:nvSpPr>
        <p:spPr>
          <a:xfrm>
            <a:off x="8223516" y="1243867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5" name="Freeform 3335"/>
          <p:cNvSpPr/>
          <p:nvPr/>
        </p:nvSpPr>
        <p:spPr>
          <a:xfrm>
            <a:off x="8347323" y="12412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6" name="Freeform 3336"/>
          <p:cNvSpPr/>
          <p:nvPr/>
        </p:nvSpPr>
        <p:spPr>
          <a:xfrm>
            <a:off x="8466790" y="12412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7" name="Freeform 3337"/>
          <p:cNvSpPr/>
          <p:nvPr/>
        </p:nvSpPr>
        <p:spPr>
          <a:xfrm>
            <a:off x="8601344" y="12412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8" name="Freeform 3338"/>
          <p:cNvSpPr/>
          <p:nvPr/>
        </p:nvSpPr>
        <p:spPr>
          <a:xfrm>
            <a:off x="8721553" y="1241298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9" name="Freeform 3339"/>
          <p:cNvSpPr/>
          <p:nvPr/>
        </p:nvSpPr>
        <p:spPr>
          <a:xfrm>
            <a:off x="8850525" y="1194914"/>
            <a:ext cx="111778" cy="170239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0" name="Freeform 3340"/>
          <p:cNvSpPr/>
          <p:nvPr/>
        </p:nvSpPr>
        <p:spPr>
          <a:xfrm>
            <a:off x="8977985" y="1241298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1" name="Freeform 3341"/>
          <p:cNvSpPr/>
          <p:nvPr/>
        </p:nvSpPr>
        <p:spPr>
          <a:xfrm>
            <a:off x="9096932" y="1243867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2" name="Freeform 3342"/>
          <p:cNvSpPr/>
          <p:nvPr/>
        </p:nvSpPr>
        <p:spPr>
          <a:xfrm>
            <a:off x="9202551" y="1241298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3" name="Freeform 3343"/>
          <p:cNvSpPr/>
          <p:nvPr/>
        </p:nvSpPr>
        <p:spPr>
          <a:xfrm>
            <a:off x="9336387" y="12439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4" name="Freeform 3344"/>
          <p:cNvSpPr/>
          <p:nvPr/>
        </p:nvSpPr>
        <p:spPr>
          <a:xfrm>
            <a:off x="9463397" y="12439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5" name="Freeform 3345"/>
          <p:cNvSpPr/>
          <p:nvPr/>
        </p:nvSpPr>
        <p:spPr>
          <a:xfrm>
            <a:off x="9590839" y="1243913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6" name="Freeform 3346"/>
          <p:cNvSpPr/>
          <p:nvPr/>
        </p:nvSpPr>
        <p:spPr>
          <a:xfrm>
            <a:off x="9748787" y="12412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7" name="Freeform 3347"/>
          <p:cNvSpPr/>
          <p:nvPr/>
        </p:nvSpPr>
        <p:spPr>
          <a:xfrm>
            <a:off x="9945992" y="1241295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8" name="Freeform 3348"/>
          <p:cNvSpPr/>
          <p:nvPr/>
        </p:nvSpPr>
        <p:spPr>
          <a:xfrm>
            <a:off x="10066312" y="12412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9" name="Freeform 3349"/>
          <p:cNvSpPr/>
          <p:nvPr/>
        </p:nvSpPr>
        <p:spPr>
          <a:xfrm>
            <a:off x="10200699" y="1243913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0" name="Freeform 3350"/>
          <p:cNvSpPr/>
          <p:nvPr/>
        </p:nvSpPr>
        <p:spPr>
          <a:xfrm>
            <a:off x="10377482" y="1241238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1" name="Freeform 3351"/>
          <p:cNvSpPr/>
          <p:nvPr/>
        </p:nvSpPr>
        <p:spPr>
          <a:xfrm>
            <a:off x="10511208" y="1243913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2" name="Freeform 3352"/>
          <p:cNvSpPr/>
          <p:nvPr/>
        </p:nvSpPr>
        <p:spPr>
          <a:xfrm>
            <a:off x="10638192" y="12439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3" name="Freeform 3353"/>
          <p:cNvSpPr/>
          <p:nvPr/>
        </p:nvSpPr>
        <p:spPr>
          <a:xfrm>
            <a:off x="10753644" y="1243867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4" name="Freeform 3354"/>
          <p:cNvSpPr/>
          <p:nvPr/>
        </p:nvSpPr>
        <p:spPr>
          <a:xfrm>
            <a:off x="10894729" y="1339575"/>
            <a:ext cx="22881" cy="22881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5" name="Freeform 3355"/>
          <p:cNvSpPr/>
          <p:nvPr/>
        </p:nvSpPr>
        <p:spPr>
          <a:xfrm>
            <a:off x="11019018" y="1198779"/>
            <a:ext cx="122111" cy="163677"/>
          </a:xfrm>
          <a:custGeom>
            <a:avLst/>
            <a:gdLst/>
            <a:ahLst/>
            <a:cxnLst/>
            <a:rect l="0" t="0" r="0" b="0"/>
            <a:pathLst>
              <a:path w="6783982" h="9093200">
                <a:moveTo>
                  <a:pt x="0" y="9093200"/>
                </a:moveTo>
                <a:lnTo>
                  <a:pt x="0" y="0"/>
                </a:lnTo>
                <a:lnTo>
                  <a:pt x="6573242" y="0"/>
                </a:lnTo>
                <a:lnTo>
                  <a:pt x="6573242" y="1072952"/>
                </a:lnTo>
                <a:lnTo>
                  <a:pt x="1202928" y="1072952"/>
                </a:lnTo>
                <a:lnTo>
                  <a:pt x="1202928" y="3860800"/>
                </a:lnTo>
                <a:lnTo>
                  <a:pt x="6232128" y="3860800"/>
                </a:lnTo>
                <a:lnTo>
                  <a:pt x="6232128" y="4927402"/>
                </a:lnTo>
                <a:lnTo>
                  <a:pt x="1202928" y="4927402"/>
                </a:lnTo>
                <a:lnTo>
                  <a:pt x="1202928" y="8020447"/>
                </a:lnTo>
                <a:lnTo>
                  <a:pt x="6783982" y="8020447"/>
                </a:lnTo>
                <a:lnTo>
                  <a:pt x="6783982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6" name="Freeform 3356"/>
          <p:cNvSpPr/>
          <p:nvPr/>
        </p:nvSpPr>
        <p:spPr>
          <a:xfrm>
            <a:off x="11159104" y="1241238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7" name="Freeform 3357"/>
          <p:cNvSpPr/>
          <p:nvPr/>
        </p:nvSpPr>
        <p:spPr>
          <a:xfrm>
            <a:off x="11267192" y="1243867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8" name="Freeform 3358"/>
          <p:cNvSpPr/>
          <p:nvPr/>
        </p:nvSpPr>
        <p:spPr>
          <a:xfrm>
            <a:off x="11412918" y="1243913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9" name="Rectangle 3359"/>
          <p:cNvSpPr/>
          <p:nvPr/>
        </p:nvSpPr>
        <p:spPr>
          <a:xfrm>
            <a:off x="4669790" y="2247504"/>
            <a:ext cx="1198664" cy="306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с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оронами.</a:t>
            </a:r>
          </a:p>
        </p:txBody>
      </p:sp>
      <p:sp>
        <p:nvSpPr>
          <p:cNvPr id="3360" name="Rectangle 3360"/>
          <p:cNvSpPr/>
          <p:nvPr/>
        </p:nvSpPr>
        <p:spPr>
          <a:xfrm>
            <a:off x="4212590" y="2673894"/>
            <a:ext cx="5650123" cy="440222"/>
          </a:xfrm>
          <a:prstGeom prst="rect">
            <a:avLst/>
          </a:prstGeom>
        </p:spPr>
      </p:sp>
      <p:sp>
        <p:nvSpPr>
          <p:cNvPr id="3361" name="Freeform 3361"/>
          <p:cNvSpPr/>
          <p:nvPr/>
        </p:nvSpPr>
        <p:spPr>
          <a:xfrm>
            <a:off x="4687456" y="2862987"/>
            <a:ext cx="124901" cy="163681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2" name="Freeform 3362"/>
          <p:cNvSpPr/>
          <p:nvPr/>
        </p:nvSpPr>
        <p:spPr>
          <a:xfrm>
            <a:off x="4821062" y="2905446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3" name="Freeform 3363"/>
          <p:cNvSpPr/>
          <p:nvPr/>
        </p:nvSpPr>
        <p:spPr>
          <a:xfrm>
            <a:off x="4955448" y="2908121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4" name="Freeform 3364"/>
          <p:cNvSpPr/>
          <p:nvPr/>
        </p:nvSpPr>
        <p:spPr>
          <a:xfrm>
            <a:off x="5132232" y="2905446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5" name="Freeform 3365"/>
          <p:cNvSpPr/>
          <p:nvPr/>
        </p:nvSpPr>
        <p:spPr>
          <a:xfrm>
            <a:off x="5265958" y="2908121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6" name="Freeform 3366"/>
          <p:cNvSpPr/>
          <p:nvPr/>
        </p:nvSpPr>
        <p:spPr>
          <a:xfrm>
            <a:off x="5392943" y="2908121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7" name="Freeform 3367"/>
          <p:cNvSpPr/>
          <p:nvPr/>
        </p:nvSpPr>
        <p:spPr>
          <a:xfrm>
            <a:off x="5513263" y="2905446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8" name="Freeform 3368"/>
          <p:cNvSpPr/>
          <p:nvPr/>
        </p:nvSpPr>
        <p:spPr>
          <a:xfrm>
            <a:off x="5710493" y="2908075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9" name="Freeform 3369"/>
          <p:cNvSpPr/>
          <p:nvPr/>
        </p:nvSpPr>
        <p:spPr>
          <a:xfrm>
            <a:off x="5834301" y="2905503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0" name="Freeform 3370"/>
          <p:cNvSpPr/>
          <p:nvPr/>
        </p:nvSpPr>
        <p:spPr>
          <a:xfrm>
            <a:off x="5961311" y="2908121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1" name="Freeform 3371"/>
          <p:cNvSpPr/>
          <p:nvPr/>
        </p:nvSpPr>
        <p:spPr>
          <a:xfrm>
            <a:off x="6088346" y="2908121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2" name="Freeform 3372"/>
          <p:cNvSpPr/>
          <p:nvPr/>
        </p:nvSpPr>
        <p:spPr>
          <a:xfrm>
            <a:off x="6215332" y="2908121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3" name="Freeform 3373"/>
          <p:cNvSpPr/>
          <p:nvPr/>
        </p:nvSpPr>
        <p:spPr>
          <a:xfrm>
            <a:off x="6342813" y="2908121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4" name="Freeform 3374"/>
          <p:cNvSpPr/>
          <p:nvPr/>
        </p:nvSpPr>
        <p:spPr>
          <a:xfrm>
            <a:off x="6492703" y="2905507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5" name="Freeform 3375"/>
          <p:cNvSpPr/>
          <p:nvPr/>
        </p:nvSpPr>
        <p:spPr>
          <a:xfrm>
            <a:off x="6619824" y="2905446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6" name="Freeform 3376"/>
          <p:cNvSpPr/>
          <p:nvPr/>
        </p:nvSpPr>
        <p:spPr>
          <a:xfrm>
            <a:off x="6734739" y="2908075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7" name="Freeform 3377"/>
          <p:cNvSpPr/>
          <p:nvPr/>
        </p:nvSpPr>
        <p:spPr>
          <a:xfrm>
            <a:off x="6840987" y="2905446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8" name="Freeform 3378"/>
          <p:cNvSpPr/>
          <p:nvPr/>
        </p:nvSpPr>
        <p:spPr>
          <a:xfrm>
            <a:off x="6949901" y="2908075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9" name="Freeform 3379"/>
          <p:cNvSpPr/>
          <p:nvPr/>
        </p:nvSpPr>
        <p:spPr>
          <a:xfrm>
            <a:off x="7141253" y="2905507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0" name="Freeform 3380"/>
          <p:cNvSpPr/>
          <p:nvPr/>
        </p:nvSpPr>
        <p:spPr>
          <a:xfrm>
            <a:off x="7260199" y="2908075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1" name="Freeform 3381"/>
          <p:cNvSpPr/>
          <p:nvPr/>
        </p:nvSpPr>
        <p:spPr>
          <a:xfrm>
            <a:off x="7375593" y="2908121"/>
            <a:ext cx="86839" cy="118543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2" name="Freeform 3382"/>
          <p:cNvSpPr/>
          <p:nvPr/>
        </p:nvSpPr>
        <p:spPr>
          <a:xfrm>
            <a:off x="7475809" y="2905503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3" name="Freeform 3383"/>
          <p:cNvSpPr/>
          <p:nvPr/>
        </p:nvSpPr>
        <p:spPr>
          <a:xfrm>
            <a:off x="7603277" y="2908121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4" name="Freeform 3384"/>
          <p:cNvSpPr/>
          <p:nvPr/>
        </p:nvSpPr>
        <p:spPr>
          <a:xfrm>
            <a:off x="7757084" y="2908075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5" name="Freeform 3385"/>
          <p:cNvSpPr/>
          <p:nvPr/>
        </p:nvSpPr>
        <p:spPr>
          <a:xfrm>
            <a:off x="7873138" y="2908121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6" name="Freeform 3386"/>
          <p:cNvSpPr/>
          <p:nvPr/>
        </p:nvSpPr>
        <p:spPr>
          <a:xfrm>
            <a:off x="8038248" y="2908121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7" name="Freeform 3387"/>
          <p:cNvSpPr/>
          <p:nvPr/>
        </p:nvSpPr>
        <p:spPr>
          <a:xfrm>
            <a:off x="8258469" y="2908075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8" name="Freeform 3388"/>
          <p:cNvSpPr/>
          <p:nvPr/>
        </p:nvSpPr>
        <p:spPr>
          <a:xfrm>
            <a:off x="8328693" y="2905507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9" name="Freeform 3389"/>
          <p:cNvSpPr/>
          <p:nvPr/>
        </p:nvSpPr>
        <p:spPr>
          <a:xfrm>
            <a:off x="8446086" y="2908075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0" name="Freeform 3390"/>
          <p:cNvSpPr/>
          <p:nvPr/>
        </p:nvSpPr>
        <p:spPr>
          <a:xfrm>
            <a:off x="8587445" y="2905507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1" name="Freeform 3391"/>
          <p:cNvSpPr/>
          <p:nvPr/>
        </p:nvSpPr>
        <p:spPr>
          <a:xfrm>
            <a:off x="8715827" y="2905446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2" name="Freeform 3392"/>
          <p:cNvSpPr/>
          <p:nvPr/>
        </p:nvSpPr>
        <p:spPr>
          <a:xfrm>
            <a:off x="8831933" y="2905507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3" name="Freeform 3393"/>
          <p:cNvSpPr/>
          <p:nvPr/>
        </p:nvSpPr>
        <p:spPr>
          <a:xfrm>
            <a:off x="8966511" y="2908075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4" name="Freeform 3394"/>
          <p:cNvSpPr/>
          <p:nvPr/>
        </p:nvSpPr>
        <p:spPr>
          <a:xfrm>
            <a:off x="9078740" y="2905507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5" name="Freeform 3395"/>
          <p:cNvSpPr/>
          <p:nvPr/>
        </p:nvSpPr>
        <p:spPr>
          <a:xfrm>
            <a:off x="9212577" y="2908121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6" name="Freeform 3396"/>
          <p:cNvSpPr/>
          <p:nvPr/>
        </p:nvSpPr>
        <p:spPr>
          <a:xfrm>
            <a:off x="9339561" y="2908121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7" name="Freeform 3397"/>
          <p:cNvSpPr/>
          <p:nvPr/>
        </p:nvSpPr>
        <p:spPr>
          <a:xfrm>
            <a:off x="9459882" y="2905446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8" name="Freeform 3398"/>
          <p:cNvSpPr/>
          <p:nvPr/>
        </p:nvSpPr>
        <p:spPr>
          <a:xfrm>
            <a:off x="9594054" y="2908121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9" name="Freeform 3399"/>
          <p:cNvSpPr/>
          <p:nvPr/>
        </p:nvSpPr>
        <p:spPr>
          <a:xfrm>
            <a:off x="9756438" y="3003783"/>
            <a:ext cx="22881" cy="22881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0" name="Rectangle 3400"/>
          <p:cNvSpPr/>
          <p:nvPr/>
        </p:nvSpPr>
        <p:spPr>
          <a:xfrm>
            <a:off x="4212590" y="3182910"/>
            <a:ext cx="6810657" cy="440222"/>
          </a:xfrm>
          <a:prstGeom prst="rect">
            <a:avLst/>
          </a:prstGeom>
        </p:spPr>
      </p:sp>
      <p:sp>
        <p:nvSpPr>
          <p:cNvPr id="3401" name="Freeform 3401"/>
          <p:cNvSpPr/>
          <p:nvPr/>
        </p:nvSpPr>
        <p:spPr>
          <a:xfrm>
            <a:off x="4687456" y="3372003"/>
            <a:ext cx="124901" cy="163681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2" name="Freeform 3402"/>
          <p:cNvSpPr/>
          <p:nvPr/>
        </p:nvSpPr>
        <p:spPr>
          <a:xfrm>
            <a:off x="4821062" y="34144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3" name="Freeform 3403"/>
          <p:cNvSpPr/>
          <p:nvPr/>
        </p:nvSpPr>
        <p:spPr>
          <a:xfrm>
            <a:off x="4955448" y="3417137"/>
            <a:ext cx="151804" cy="118543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4" name="Freeform 3404"/>
          <p:cNvSpPr/>
          <p:nvPr/>
        </p:nvSpPr>
        <p:spPr>
          <a:xfrm>
            <a:off x="5132232" y="34144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5" name="Freeform 3405"/>
          <p:cNvSpPr/>
          <p:nvPr/>
        </p:nvSpPr>
        <p:spPr>
          <a:xfrm>
            <a:off x="5265958" y="34171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6" name="Freeform 3406"/>
          <p:cNvSpPr/>
          <p:nvPr/>
        </p:nvSpPr>
        <p:spPr>
          <a:xfrm>
            <a:off x="5392943" y="34171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7" name="Freeform 3407"/>
          <p:cNvSpPr/>
          <p:nvPr/>
        </p:nvSpPr>
        <p:spPr>
          <a:xfrm>
            <a:off x="5513263" y="34144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8" name="Freeform 3408"/>
          <p:cNvSpPr/>
          <p:nvPr/>
        </p:nvSpPr>
        <p:spPr>
          <a:xfrm>
            <a:off x="5704296" y="3414462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9" name="Freeform 3409"/>
          <p:cNvSpPr/>
          <p:nvPr/>
        </p:nvSpPr>
        <p:spPr>
          <a:xfrm>
            <a:off x="5814276" y="3417137"/>
            <a:ext cx="96215" cy="118543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0" name="Freeform 3410"/>
          <p:cNvSpPr/>
          <p:nvPr/>
        </p:nvSpPr>
        <p:spPr>
          <a:xfrm>
            <a:off x="5940646" y="34171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1" name="Freeform 3411"/>
          <p:cNvSpPr/>
          <p:nvPr/>
        </p:nvSpPr>
        <p:spPr>
          <a:xfrm>
            <a:off x="6056826" y="34170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2" name="Freeform 3412"/>
          <p:cNvSpPr/>
          <p:nvPr/>
        </p:nvSpPr>
        <p:spPr>
          <a:xfrm>
            <a:off x="6162445" y="3414522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3" name="Freeform 3413"/>
          <p:cNvSpPr/>
          <p:nvPr/>
        </p:nvSpPr>
        <p:spPr>
          <a:xfrm>
            <a:off x="6289566" y="34144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4" name="Freeform 3414"/>
          <p:cNvSpPr/>
          <p:nvPr/>
        </p:nvSpPr>
        <p:spPr>
          <a:xfrm>
            <a:off x="6404480" y="34170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5" name="Freeform 3415"/>
          <p:cNvSpPr/>
          <p:nvPr/>
        </p:nvSpPr>
        <p:spPr>
          <a:xfrm>
            <a:off x="6510728" y="3414462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6" name="Freeform 3416"/>
          <p:cNvSpPr/>
          <p:nvPr/>
        </p:nvSpPr>
        <p:spPr>
          <a:xfrm>
            <a:off x="6619642" y="3417091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7" name="Freeform 3417"/>
          <p:cNvSpPr/>
          <p:nvPr/>
        </p:nvSpPr>
        <p:spPr>
          <a:xfrm>
            <a:off x="6818563" y="3417091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8" name="Freeform 3418"/>
          <p:cNvSpPr/>
          <p:nvPr/>
        </p:nvSpPr>
        <p:spPr>
          <a:xfrm>
            <a:off x="6942371" y="34145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9" name="Freeform 3419"/>
          <p:cNvSpPr/>
          <p:nvPr/>
        </p:nvSpPr>
        <p:spPr>
          <a:xfrm>
            <a:off x="7069381" y="34171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0" name="Freeform 3420"/>
          <p:cNvSpPr/>
          <p:nvPr/>
        </p:nvSpPr>
        <p:spPr>
          <a:xfrm>
            <a:off x="7196416" y="34171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1" name="Freeform 3421"/>
          <p:cNvSpPr/>
          <p:nvPr/>
        </p:nvSpPr>
        <p:spPr>
          <a:xfrm>
            <a:off x="7311843" y="3417091"/>
            <a:ext cx="104920" cy="11862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2" name="Freeform 3422"/>
          <p:cNvSpPr/>
          <p:nvPr/>
        </p:nvSpPr>
        <p:spPr>
          <a:xfrm>
            <a:off x="7436404" y="3417091"/>
            <a:ext cx="96326" cy="118543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3" name="Freeform 3423"/>
          <p:cNvSpPr/>
          <p:nvPr/>
        </p:nvSpPr>
        <p:spPr>
          <a:xfrm>
            <a:off x="7552459" y="3417137"/>
            <a:ext cx="132562" cy="118543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4" name="Freeform 3424"/>
          <p:cNvSpPr/>
          <p:nvPr/>
        </p:nvSpPr>
        <p:spPr>
          <a:xfrm>
            <a:off x="7715990" y="3417137"/>
            <a:ext cx="125919" cy="118543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5" name="Freeform 3425"/>
          <p:cNvSpPr/>
          <p:nvPr/>
        </p:nvSpPr>
        <p:spPr>
          <a:xfrm>
            <a:off x="7876578" y="3512799"/>
            <a:ext cx="24220" cy="5525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6" name="Freeform 3426"/>
          <p:cNvSpPr/>
          <p:nvPr/>
        </p:nvSpPr>
        <p:spPr>
          <a:xfrm>
            <a:off x="7993001" y="34144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7" name="Freeform 3427"/>
          <p:cNvSpPr/>
          <p:nvPr/>
        </p:nvSpPr>
        <p:spPr>
          <a:xfrm>
            <a:off x="8120530" y="3414462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8" name="Freeform 3428"/>
          <p:cNvSpPr/>
          <p:nvPr/>
        </p:nvSpPr>
        <p:spPr>
          <a:xfrm>
            <a:off x="8228618" y="3417091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9" name="Freeform 3429"/>
          <p:cNvSpPr/>
          <p:nvPr/>
        </p:nvSpPr>
        <p:spPr>
          <a:xfrm>
            <a:off x="8374344" y="34171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0" name="Freeform 3430"/>
          <p:cNvSpPr/>
          <p:nvPr/>
        </p:nvSpPr>
        <p:spPr>
          <a:xfrm>
            <a:off x="8555354" y="3414462"/>
            <a:ext cx="91082" cy="123915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1" name="Freeform 3431"/>
          <p:cNvSpPr/>
          <p:nvPr/>
        </p:nvSpPr>
        <p:spPr>
          <a:xfrm>
            <a:off x="8662826" y="3414522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2" name="Freeform 3432"/>
          <p:cNvSpPr/>
          <p:nvPr/>
        </p:nvSpPr>
        <p:spPr>
          <a:xfrm>
            <a:off x="8860167" y="3417137"/>
            <a:ext cx="95961" cy="118543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3" name="Freeform 3433"/>
          <p:cNvSpPr/>
          <p:nvPr/>
        </p:nvSpPr>
        <p:spPr>
          <a:xfrm>
            <a:off x="8980462" y="3414462"/>
            <a:ext cx="109277" cy="123961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4" name="Freeform 3434"/>
          <p:cNvSpPr/>
          <p:nvPr/>
        </p:nvSpPr>
        <p:spPr>
          <a:xfrm>
            <a:off x="9114188" y="3417091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5" name="Freeform 3435"/>
          <p:cNvSpPr/>
          <p:nvPr/>
        </p:nvSpPr>
        <p:spPr>
          <a:xfrm>
            <a:off x="9184411" y="34145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6" name="Freeform 3436"/>
          <p:cNvSpPr/>
          <p:nvPr/>
        </p:nvSpPr>
        <p:spPr>
          <a:xfrm>
            <a:off x="9382495" y="3417091"/>
            <a:ext cx="93472" cy="118543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7" name="Freeform 3437"/>
          <p:cNvSpPr/>
          <p:nvPr/>
        </p:nvSpPr>
        <p:spPr>
          <a:xfrm>
            <a:off x="9506303" y="3414519"/>
            <a:ext cx="102870" cy="166652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8" name="Freeform 3438"/>
          <p:cNvSpPr/>
          <p:nvPr/>
        </p:nvSpPr>
        <p:spPr>
          <a:xfrm>
            <a:off x="9625769" y="34145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9" name="Freeform 3439"/>
          <p:cNvSpPr/>
          <p:nvPr/>
        </p:nvSpPr>
        <p:spPr>
          <a:xfrm>
            <a:off x="9760348" y="3417091"/>
            <a:ext cx="68201" cy="118543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0" name="Freeform 3440"/>
          <p:cNvSpPr/>
          <p:nvPr/>
        </p:nvSpPr>
        <p:spPr>
          <a:xfrm>
            <a:off x="9830572" y="34145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1" name="Freeform 3441"/>
          <p:cNvSpPr/>
          <p:nvPr/>
        </p:nvSpPr>
        <p:spPr>
          <a:xfrm>
            <a:off x="9947965" y="3417091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2" name="Freeform 3442"/>
          <p:cNvSpPr/>
          <p:nvPr/>
        </p:nvSpPr>
        <p:spPr>
          <a:xfrm>
            <a:off x="10089324" y="34145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3" name="Freeform 3443"/>
          <p:cNvSpPr/>
          <p:nvPr/>
        </p:nvSpPr>
        <p:spPr>
          <a:xfrm>
            <a:off x="10217706" y="3414462"/>
            <a:ext cx="103248" cy="123961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4" name="Freeform 3444"/>
          <p:cNvSpPr/>
          <p:nvPr/>
        </p:nvSpPr>
        <p:spPr>
          <a:xfrm>
            <a:off x="10333812" y="3414522"/>
            <a:ext cx="111099" cy="1239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5" name="Freeform 3445"/>
          <p:cNvSpPr/>
          <p:nvPr/>
        </p:nvSpPr>
        <p:spPr>
          <a:xfrm>
            <a:off x="10468391" y="3417091"/>
            <a:ext cx="97312" cy="11858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6" name="Freeform 3446"/>
          <p:cNvSpPr/>
          <p:nvPr/>
        </p:nvSpPr>
        <p:spPr>
          <a:xfrm>
            <a:off x="10580620" y="3414522"/>
            <a:ext cx="109174" cy="123865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7" name="Freeform 3447"/>
          <p:cNvSpPr/>
          <p:nvPr/>
        </p:nvSpPr>
        <p:spPr>
          <a:xfrm>
            <a:off x="10702047" y="3417091"/>
            <a:ext cx="115528" cy="11931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8" name="Freeform 3448"/>
          <p:cNvSpPr/>
          <p:nvPr/>
        </p:nvSpPr>
        <p:spPr>
          <a:xfrm>
            <a:off x="10847773" y="3417137"/>
            <a:ext cx="97383" cy="118543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28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9" name="Rectangle 3449"/>
          <p:cNvSpPr/>
          <p:nvPr/>
        </p:nvSpPr>
        <p:spPr>
          <a:xfrm>
            <a:off x="4669790" y="3658728"/>
            <a:ext cx="7009103" cy="306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100%. </a:t>
            </a:r>
            <a:r>
              <a:rPr lang="en-US" sz="1800" b="0" i="0" spc="-25" baseline="0" dirty="0">
                <a:latin typeface="Arial"/>
              </a:rPr>
              <a:t>Е</a:t>
            </a:r>
            <a:r>
              <a:rPr lang="en-US" sz="1800" b="0" i="0" spc="0" baseline="0" dirty="0">
                <a:latin typeface="Arial"/>
              </a:rPr>
              <a:t>сли даже 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дин пр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тив или 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-25" baseline="0" dirty="0">
                <a:latin typeface="Arial"/>
              </a:rPr>
              <a:t>о</a:t>
            </a:r>
            <a:r>
              <a:rPr lang="en-US" sz="1800" b="0" i="0" spc="-36" baseline="0" dirty="0">
                <a:latin typeface="Arial"/>
              </a:rPr>
              <a:t>з</a:t>
            </a:r>
            <a:r>
              <a:rPr lang="en-US" sz="1800" b="0" i="0" spc="0" baseline="0" dirty="0">
                <a:latin typeface="Arial"/>
              </a:rPr>
              <a:t>держался, решение у</a:t>
            </a:r>
            <a:r>
              <a:rPr lang="en-US" sz="1800" b="0" i="0" spc="-25" baseline="0" dirty="0">
                <a:latin typeface="Arial"/>
              </a:rPr>
              <a:t>х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дит </a:t>
            </a:r>
          </a:p>
        </p:txBody>
      </p:sp>
      <p:sp>
        <p:nvSpPr>
          <p:cNvPr id="3450" name="Rectangle 3450"/>
          <p:cNvSpPr/>
          <p:nvPr/>
        </p:nvSpPr>
        <p:spPr>
          <a:xfrm>
            <a:off x="4669790" y="4039728"/>
            <a:ext cx="3981640" cy="306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обр</a:t>
            </a:r>
            <a:r>
              <a:rPr lang="en-US" sz="1800" b="0" i="0" spc="-38" baseline="0" dirty="0">
                <a:latin typeface="Arial"/>
              </a:rPr>
              <a:t>а</a:t>
            </a:r>
            <a:r>
              <a:rPr lang="en-US" sz="1800" b="0" i="0" spc="0" baseline="0" dirty="0">
                <a:latin typeface="Arial"/>
              </a:rPr>
              <a:t>тно в прораб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тку и о</a:t>
            </a:r>
            <a:r>
              <a:rPr lang="en-US" sz="1800" b="0" i="0" spc="-18" baseline="0" dirty="0">
                <a:latin typeface="Arial"/>
              </a:rPr>
              <a:t>б</a:t>
            </a:r>
            <a:r>
              <a:rPr lang="en-US" sz="1800" b="0" i="0" spc="0" baseline="0" dirty="0">
                <a:latin typeface="Arial"/>
              </a:rPr>
              <a:t>суждение. </a:t>
            </a:r>
          </a:p>
        </p:txBody>
      </p:sp>
      <p:sp>
        <p:nvSpPr>
          <p:cNvPr id="3451" name="Rectangle 3451"/>
          <p:cNvSpPr/>
          <p:nvPr/>
        </p:nvSpPr>
        <p:spPr>
          <a:xfrm>
            <a:off x="4212590" y="5066904"/>
            <a:ext cx="6408897" cy="687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latin typeface="Arial"/>
              </a:rPr>
              <a:t>б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ле</a:t>
            </a:r>
            <a:r>
              <a:rPr lang="en-US" sz="1800" b="0" i="0" spc="500" baseline="0" dirty="0">
                <a:latin typeface="Arial"/>
              </a:rPr>
              <a:t>е</a:t>
            </a:r>
            <a:r>
              <a:rPr lang="en-US" sz="1800" b="0" i="0" spc="0" baseline="0" dirty="0">
                <a:latin typeface="Arial"/>
              </a:rPr>
              <a:t>д</a:t>
            </a:r>
            <a:r>
              <a:rPr lang="en-US" sz="1800" b="0" i="0" spc="-64" baseline="0" dirty="0">
                <a:latin typeface="Arial"/>
              </a:rPr>
              <a:t>е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альн</a:t>
            </a:r>
            <a:r>
              <a:rPr lang="en-US" sz="1800" b="0" i="0" spc="502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про</a:t>
            </a:r>
            <a:r>
              <a:rPr lang="en-US" sz="1800" b="0" i="0" spc="-18" baseline="0" dirty="0">
                <a:latin typeface="Arial"/>
              </a:rPr>
              <a:t>ц</a:t>
            </a:r>
            <a:r>
              <a:rPr lang="en-US" sz="1800" b="0" i="0" spc="0" baseline="0" dirty="0">
                <a:latin typeface="Arial"/>
              </a:rPr>
              <a:t>ес</a:t>
            </a:r>
            <a:r>
              <a:rPr lang="en-US" sz="1800" b="0" i="0" spc="499" baseline="0" dirty="0">
                <a:latin typeface="Arial"/>
              </a:rPr>
              <a:t>с</a:t>
            </a:r>
            <a:r>
              <a:rPr lang="en-US" sz="1800" b="0" i="0" spc="0" baseline="0" dirty="0">
                <a:latin typeface="Arial"/>
              </a:rPr>
              <a:t>д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лжен быть описан в ре</a:t>
            </a:r>
            <a:r>
              <a:rPr lang="en-US" sz="1800" b="0" i="0" spc="-44" baseline="0" dirty="0">
                <a:latin typeface="Arial"/>
              </a:rPr>
              <a:t>г</a:t>
            </a:r>
            <a:r>
              <a:rPr lang="en-US" sz="1800" b="0" i="0" spc="0" baseline="0" dirty="0">
                <a:latin typeface="Arial"/>
              </a:rPr>
              <a:t>ламен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е </a:t>
            </a:r>
          </a:p>
          <a:p>
            <a:pPr marL="0">
              <a:lnSpc>
                <a:spcPts val="3000"/>
              </a:lnSpc>
            </a:pPr>
            <a:r>
              <a:rPr lang="en-US" sz="1800" b="0" i="0" spc="0" baseline="0" dirty="0">
                <a:latin typeface="Arial"/>
              </a:rPr>
              <a:t>п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0" baseline="0" dirty="0">
                <a:latin typeface="Arial"/>
              </a:rPr>
              <a:t>д</a:t>
            </a:r>
            <a:r>
              <a:rPr lang="en-US" sz="1800" b="0" i="0" spc="-44" baseline="0" dirty="0">
                <a:latin typeface="Arial"/>
              </a:rPr>
              <a:t>г</a:t>
            </a:r>
            <a:r>
              <a:rPr lang="en-US" sz="1800" b="0" i="0" spc="-38" baseline="0" dirty="0">
                <a:latin typeface="Arial"/>
              </a:rPr>
              <a:t>о</a:t>
            </a:r>
            <a:r>
              <a:rPr lang="en-US" sz="1800" b="0" i="0" spc="-24" baseline="0" dirty="0">
                <a:latin typeface="Arial"/>
              </a:rPr>
              <a:t>т</a:t>
            </a:r>
            <a:r>
              <a:rPr lang="en-US" sz="1800" b="0" i="0" spc="0" baseline="0" dirty="0">
                <a:latin typeface="Arial"/>
              </a:rPr>
              <a:t>овки и про</a:t>
            </a:r>
            <a:r>
              <a:rPr lang="en-US" sz="1800" b="0" i="0" spc="-18" baseline="0" dirty="0">
                <a:latin typeface="Arial"/>
              </a:rPr>
              <a:t>в</a:t>
            </a:r>
            <a:r>
              <a:rPr lang="en-US" sz="1800" b="0" i="0" spc="-38" baseline="0" dirty="0">
                <a:latin typeface="Arial"/>
              </a:rPr>
              <a:t>е</a:t>
            </a:r>
            <a:r>
              <a:rPr lang="en-US" sz="1800" b="0" i="0" spc="0" baseline="0" dirty="0">
                <a:latin typeface="Arial"/>
              </a:rPr>
              <a:t>дения собраний Союза.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124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Freeform 12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3F3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Freeform 126"/>
          <p:cNvSpPr/>
          <p:nvPr/>
        </p:nvSpPr>
        <p:spPr>
          <a:xfrm>
            <a:off x="8119869" y="0"/>
            <a:ext cx="4072129" cy="6858000"/>
          </a:xfrm>
          <a:custGeom>
            <a:avLst/>
            <a:gdLst/>
            <a:ahLst/>
            <a:cxnLst/>
            <a:rect l="0" t="0" r="0" b="0"/>
            <a:pathLst>
              <a:path w="4072129" h="6858000">
                <a:moveTo>
                  <a:pt x="0" y="0"/>
                </a:moveTo>
                <a:lnTo>
                  <a:pt x="4072129" y="0"/>
                </a:lnTo>
                <a:lnTo>
                  <a:pt x="40721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0000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Rectangle 127"/>
          <p:cNvSpPr/>
          <p:nvPr/>
        </p:nvSpPr>
        <p:spPr>
          <a:xfrm>
            <a:off x="1676671" y="2274784"/>
            <a:ext cx="6191097" cy="21368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1287"/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КА</a:t>
            </a:r>
            <a:r>
              <a:rPr lang="en-US" sz="4800" b="0" i="0" spc="-60" baseline="0" dirty="0">
                <a:solidFill>
                  <a:srgbClr val="FFFFFF"/>
                </a:solidFill>
                <a:latin typeface="Arial"/>
              </a:rPr>
              <a:t>К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</a:t>
            </a:r>
            <a:r>
              <a:rPr lang="en-US" sz="4800" b="0" i="0" spc="-166" baseline="0" dirty="0">
                <a:solidFill>
                  <a:srgbClr val="FFFFFF"/>
                </a:solidFill>
                <a:latin typeface="Arial"/>
              </a:rPr>
              <a:t>В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А СИТ</a:t>
            </a:r>
            <a:r>
              <a:rPr lang="en-US" sz="4800" b="0" i="0" spc="-324" baseline="0" dirty="0">
                <a:solidFill>
                  <a:srgbClr val="FFFFFF"/>
                </a:solidFill>
                <a:latin typeface="Arial"/>
              </a:rPr>
              <a:t>У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АЦИЯ </a:t>
            </a:r>
          </a:p>
          <a:p>
            <a:pPr marL="1760537">
              <a:lnSpc>
                <a:spcPts val="5183"/>
              </a:lnSpc>
            </a:pP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СЕЙЧ</a:t>
            </a:r>
            <a:r>
              <a:rPr lang="en-US" sz="4800" b="0" i="0" spc="-103" baseline="0" dirty="0">
                <a:solidFill>
                  <a:srgbClr val="FFFFFF"/>
                </a:solidFill>
                <a:latin typeface="Arial"/>
              </a:rPr>
              <a:t>А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С? Ч</a:t>
            </a:r>
            <a:r>
              <a:rPr lang="en-US" sz="4800" b="0" i="0" spc="-219" baseline="0" dirty="0">
                <a:solidFill>
                  <a:srgbClr val="FFFFFF"/>
                </a:solidFill>
                <a:latin typeface="Arial"/>
              </a:rPr>
              <a:t>Т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 </a:t>
            </a:r>
          </a:p>
          <a:p>
            <a:pPr marL="0">
              <a:lnSpc>
                <a:spcPts val="5208"/>
              </a:lnSpc>
            </a:pPr>
            <a:r>
              <a:rPr lang="en-US" sz="4800" b="0" i="0" spc="-164" baseline="0" dirty="0">
                <a:solidFill>
                  <a:srgbClr val="FFFFFF"/>
                </a:solidFill>
                <a:latin typeface="Arial"/>
              </a:rPr>
              <a:t>Х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ОТИМ </a:t>
            </a:r>
            <a:r>
              <a:rPr lang="en-US" sz="4800" b="0" i="0" spc="-159" baseline="0" dirty="0">
                <a:solidFill>
                  <a:srgbClr val="FFFFFF"/>
                </a:solidFill>
                <a:latin typeface="Arial"/>
              </a:rPr>
              <a:t>У</a:t>
            </a:r>
            <a:r>
              <a:rPr lang="en-US" sz="4800" b="0" i="0" spc="0" baseline="0" dirty="0">
                <a:solidFill>
                  <a:srgbClr val="FFFFFF"/>
                </a:solidFill>
                <a:latin typeface="Arial"/>
              </a:rPr>
              <a:t>ЛУЧШИТЬ?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2" name="Freeform 3452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3" name="Freeform 345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54" name="Picture 345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2767" y="2517649"/>
            <a:ext cx="917447" cy="917447"/>
          </a:xfrm>
          <a:prstGeom prst="rect">
            <a:avLst/>
          </a:prstGeom>
          <a:noFill/>
          <a:extLst/>
        </p:spPr>
      </p:pic>
      <p:pic>
        <p:nvPicPr>
          <p:cNvPr id="3455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1200431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56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1544855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57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1886231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58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2230655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59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2587271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60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2928647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61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3273071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62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3626639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63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3971063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64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4528847"/>
            <a:ext cx="241300" cy="241300"/>
          </a:xfrm>
          <a:prstGeom prst="rect">
            <a:avLst/>
          </a:prstGeom>
          <a:noFill/>
          <a:extLst/>
        </p:spPr>
      </p:pic>
      <p:pic>
        <p:nvPicPr>
          <p:cNvPr id="3465" name="Picture 345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440" y="5101871"/>
            <a:ext cx="241300" cy="241300"/>
          </a:xfrm>
          <a:prstGeom prst="rect">
            <a:avLst/>
          </a:prstGeom>
          <a:noFill/>
          <a:extLst/>
        </p:spPr>
      </p:pic>
      <p:sp>
        <p:nvSpPr>
          <p:cNvPr id="3466" name="Rectangle 3466"/>
          <p:cNvSpPr/>
          <p:nvPr/>
        </p:nvSpPr>
        <p:spPr>
          <a:xfrm>
            <a:off x="531028" y="3389864"/>
            <a:ext cx="2903816" cy="10699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Arial"/>
              </a:rPr>
              <a:t>Вопросы, </a:t>
            </a:r>
            <a:r>
              <a:rPr lang="en-US" sz="2400" b="0" i="0" spc="-48" baseline="0" dirty="0">
                <a:latin typeface="Arial"/>
              </a:rPr>
              <a:t>о</a:t>
            </a:r>
            <a:r>
              <a:rPr lang="en-US" sz="2400" b="0" i="0" spc="0" baseline="0" dirty="0">
                <a:latin typeface="Arial"/>
              </a:rPr>
              <a:t>т</a:t>
            </a:r>
            <a:r>
              <a:rPr lang="en-US" sz="2400" b="0" i="0" spc="-24" baseline="0" dirty="0">
                <a:latin typeface="Arial"/>
              </a:rPr>
              <a:t>в</a:t>
            </a:r>
            <a:r>
              <a:rPr lang="en-US" sz="2400" b="0" i="0" spc="-83" baseline="0" dirty="0">
                <a:latin typeface="Arial"/>
              </a:rPr>
              <a:t>е</a:t>
            </a:r>
            <a:r>
              <a:rPr lang="en-US" sz="2400" b="0" i="0" spc="0" baseline="0" dirty="0">
                <a:latin typeface="Arial"/>
              </a:rPr>
              <a:t>ты на </a:t>
            </a:r>
          </a:p>
          <a:p>
            <a:pPr marL="350075">
              <a:lnSpc>
                <a:spcPts val="2592"/>
              </a:lnSpc>
            </a:pPr>
            <a:r>
              <a:rPr lang="en-US" sz="2400" b="0" i="0" spc="0" baseline="0" dirty="0">
                <a:latin typeface="Arial"/>
              </a:rPr>
              <a:t>к</a:t>
            </a:r>
            <a:r>
              <a:rPr lang="en-US" sz="2400" b="0" i="0" spc="-45" baseline="0" dirty="0">
                <a:latin typeface="Arial"/>
              </a:rPr>
              <a:t>о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орые </a:t>
            </a:r>
            <a:r>
              <a:rPr lang="en-US" sz="2400" b="0" i="0" spc="-24" baseline="0" dirty="0">
                <a:latin typeface="Arial"/>
              </a:rPr>
              <a:t>в</a:t>
            </a:r>
            <a:r>
              <a:rPr lang="en-US" sz="2400" b="0" i="0" spc="0" baseline="0" dirty="0">
                <a:latin typeface="Arial"/>
              </a:rPr>
              <a:t>ажно </a:t>
            </a:r>
          </a:p>
          <a:p>
            <a:pPr marL="369887">
              <a:lnSpc>
                <a:spcPts val="2615"/>
              </a:lnSpc>
            </a:pPr>
            <a:r>
              <a:rPr lang="en-US" sz="2400" b="0" i="0" spc="0" baseline="0" dirty="0">
                <a:latin typeface="Arial"/>
              </a:rPr>
              <a:t>выраб</a:t>
            </a:r>
            <a:r>
              <a:rPr lang="en-US" sz="2400" b="0" i="0" spc="-47" baseline="0" dirty="0">
                <a:latin typeface="Arial"/>
              </a:rPr>
              <a:t>о</a:t>
            </a:r>
            <a:r>
              <a:rPr lang="en-US" sz="2400" b="0" i="0" spc="-23" baseline="0" dirty="0">
                <a:latin typeface="Arial"/>
              </a:rPr>
              <a:t>т</a:t>
            </a:r>
            <a:r>
              <a:rPr lang="en-US" sz="2400" b="0" i="0" spc="-47" baseline="0" dirty="0">
                <a:latin typeface="Arial"/>
              </a:rPr>
              <a:t>а</a:t>
            </a:r>
            <a:r>
              <a:rPr lang="en-US" sz="2400" b="0" i="0" spc="0" baseline="0" dirty="0">
                <a:latin typeface="Arial"/>
              </a:rPr>
              <a:t>ть на </a:t>
            </a:r>
          </a:p>
        </p:txBody>
      </p:sp>
      <p:sp>
        <p:nvSpPr>
          <p:cNvPr id="3467" name="Rectangle 3467"/>
          <p:cNvSpPr/>
          <p:nvPr/>
        </p:nvSpPr>
        <p:spPr>
          <a:xfrm>
            <a:off x="361992" y="4380464"/>
            <a:ext cx="3157392" cy="7377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7162"/>
            <a:r>
              <a:rPr lang="en-US" sz="2400" b="0" i="0" spc="0" baseline="0" dirty="0">
                <a:latin typeface="Arial"/>
              </a:rPr>
              <a:t>осно</a:t>
            </a:r>
            <a:r>
              <a:rPr lang="en-US" sz="2400" b="0" i="0" spc="-24" baseline="0" dirty="0">
                <a:latin typeface="Arial"/>
              </a:rPr>
              <a:t>в</a:t>
            </a:r>
            <a:r>
              <a:rPr lang="en-US" sz="2400" b="0" i="0" spc="0" baseline="0" dirty="0">
                <a:latin typeface="Arial"/>
              </a:rPr>
              <a:t>ании решений 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>
                <a:latin typeface="Arial"/>
              </a:rPr>
              <a:t>сессии (на Коми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-84" baseline="0" dirty="0">
                <a:latin typeface="Arial"/>
              </a:rPr>
              <a:t>е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ах)</a:t>
            </a:r>
          </a:p>
        </p:txBody>
      </p:sp>
      <p:sp>
        <p:nvSpPr>
          <p:cNvPr id="3468" name="Rectangle 3468"/>
          <p:cNvSpPr/>
          <p:nvPr/>
        </p:nvSpPr>
        <p:spPr>
          <a:xfrm>
            <a:off x="4155440" y="1130307"/>
            <a:ext cx="4651655" cy="361967"/>
          </a:xfrm>
          <a:prstGeom prst="rect">
            <a:avLst/>
          </a:prstGeom>
        </p:spPr>
      </p:sp>
      <p:sp>
        <p:nvSpPr>
          <p:cNvPr id="3469" name="Freeform 3469"/>
          <p:cNvSpPr/>
          <p:nvPr/>
        </p:nvSpPr>
        <p:spPr>
          <a:xfrm>
            <a:off x="4406293" y="1274814"/>
            <a:ext cx="101701" cy="145554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0" name="Freeform 3470"/>
          <p:cNvSpPr/>
          <p:nvPr/>
        </p:nvSpPr>
        <p:spPr>
          <a:xfrm>
            <a:off x="4516810" y="1312672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1" name="Freeform 3471"/>
          <p:cNvSpPr/>
          <p:nvPr/>
        </p:nvSpPr>
        <p:spPr>
          <a:xfrm>
            <a:off x="4635431" y="131499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2" name="Freeform 3472"/>
          <p:cNvSpPr/>
          <p:nvPr/>
        </p:nvSpPr>
        <p:spPr>
          <a:xfrm>
            <a:off x="4719309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3" name="Freeform 3473"/>
          <p:cNvSpPr/>
          <p:nvPr/>
        </p:nvSpPr>
        <p:spPr>
          <a:xfrm>
            <a:off x="4832824" y="131261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4" name="Freeform 3474"/>
          <p:cNvSpPr/>
          <p:nvPr/>
        </p:nvSpPr>
        <p:spPr>
          <a:xfrm>
            <a:off x="5008457" y="131499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5" name="Freeform 3475"/>
          <p:cNvSpPr/>
          <p:nvPr/>
        </p:nvSpPr>
        <p:spPr>
          <a:xfrm>
            <a:off x="5092418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6" name="Freeform 3476"/>
          <p:cNvSpPr/>
          <p:nvPr/>
        </p:nvSpPr>
        <p:spPr>
          <a:xfrm>
            <a:off x="5196076" y="131495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7" name="Freeform 3477"/>
          <p:cNvSpPr/>
          <p:nvPr/>
        </p:nvSpPr>
        <p:spPr>
          <a:xfrm>
            <a:off x="5326138" y="13149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8" name="Freeform 3478"/>
          <p:cNvSpPr/>
          <p:nvPr/>
        </p:nvSpPr>
        <p:spPr>
          <a:xfrm>
            <a:off x="5432351" y="1314997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9" name="Freeform 3479"/>
          <p:cNvSpPr/>
          <p:nvPr/>
        </p:nvSpPr>
        <p:spPr>
          <a:xfrm>
            <a:off x="5539262" y="131261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0" name="Freeform 3480"/>
          <p:cNvSpPr/>
          <p:nvPr/>
        </p:nvSpPr>
        <p:spPr>
          <a:xfrm>
            <a:off x="5652437" y="1312618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1" name="Freeform 3481"/>
          <p:cNvSpPr/>
          <p:nvPr/>
        </p:nvSpPr>
        <p:spPr>
          <a:xfrm>
            <a:off x="5749897" y="131495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2" name="Freeform 3482"/>
          <p:cNvSpPr/>
          <p:nvPr/>
        </p:nvSpPr>
        <p:spPr>
          <a:xfrm>
            <a:off x="5853200" y="131495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3" name="Freeform 3483"/>
          <p:cNvSpPr/>
          <p:nvPr/>
        </p:nvSpPr>
        <p:spPr>
          <a:xfrm>
            <a:off x="5952827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4" name="Freeform 3484"/>
          <p:cNvSpPr/>
          <p:nvPr/>
        </p:nvSpPr>
        <p:spPr>
          <a:xfrm>
            <a:off x="6115698" y="1274903"/>
            <a:ext cx="136128" cy="145456"/>
          </a:xfrm>
          <a:custGeom>
            <a:avLst/>
            <a:gdLst/>
            <a:ahLst/>
            <a:cxnLst/>
            <a:rect l="0" t="0" r="0" b="0"/>
            <a:pathLst>
              <a:path w="8508007" h="9091017">
                <a:moveTo>
                  <a:pt x="0" y="9091017"/>
                </a:moveTo>
                <a:lnTo>
                  <a:pt x="3491309" y="0"/>
                </a:lnTo>
                <a:lnTo>
                  <a:pt x="4787304" y="0"/>
                </a:lnTo>
                <a:lnTo>
                  <a:pt x="8508007" y="9091017"/>
                </a:lnTo>
                <a:lnTo>
                  <a:pt x="7137598" y="9091017"/>
                </a:lnTo>
                <a:lnTo>
                  <a:pt x="6077148" y="6337697"/>
                </a:lnTo>
                <a:lnTo>
                  <a:pt x="2275879" y="6337697"/>
                </a:lnTo>
                <a:lnTo>
                  <a:pt x="1277540" y="9091017"/>
                </a:lnTo>
                <a:close/>
                <a:moveTo>
                  <a:pt x="2623145" y="5357812"/>
                </a:moveTo>
                <a:lnTo>
                  <a:pt x="5705078" y="5357812"/>
                </a:lnTo>
                <a:lnTo>
                  <a:pt x="4756348" y="2840037"/>
                </a:lnTo>
                <a:cubicBezTo>
                  <a:pt x="4467026" y="2075259"/>
                  <a:pt x="4252052" y="1446874"/>
                  <a:pt x="4111426" y="954881"/>
                </a:cubicBezTo>
                <a:cubicBezTo>
                  <a:pt x="3995671" y="1537758"/>
                  <a:pt x="3832357" y="2116534"/>
                  <a:pt x="3621484" y="269120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5" name="Freeform 3485"/>
          <p:cNvSpPr/>
          <p:nvPr/>
        </p:nvSpPr>
        <p:spPr>
          <a:xfrm>
            <a:off x="6267198" y="1274912"/>
            <a:ext cx="114144" cy="145456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6" name="Freeform 3486"/>
          <p:cNvSpPr/>
          <p:nvPr/>
        </p:nvSpPr>
        <p:spPr>
          <a:xfrm>
            <a:off x="6454142" y="1314955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7" name="Freeform 3487"/>
          <p:cNvSpPr/>
          <p:nvPr/>
        </p:nvSpPr>
        <p:spPr>
          <a:xfrm>
            <a:off x="6579902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8" name="Freeform 3488"/>
          <p:cNvSpPr/>
          <p:nvPr/>
        </p:nvSpPr>
        <p:spPr>
          <a:xfrm>
            <a:off x="6683560" y="131495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9" name="Freeform 3489"/>
          <p:cNvSpPr/>
          <p:nvPr/>
        </p:nvSpPr>
        <p:spPr>
          <a:xfrm>
            <a:off x="6799637" y="1314997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0" name="Freeform 3490"/>
          <p:cNvSpPr/>
          <p:nvPr/>
        </p:nvSpPr>
        <p:spPr>
          <a:xfrm>
            <a:off x="6950175" y="131499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1" name="Freeform 3491"/>
          <p:cNvSpPr/>
          <p:nvPr/>
        </p:nvSpPr>
        <p:spPr>
          <a:xfrm>
            <a:off x="7056162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2" name="Freeform 3492"/>
          <p:cNvSpPr/>
          <p:nvPr/>
        </p:nvSpPr>
        <p:spPr>
          <a:xfrm>
            <a:off x="7232766" y="131495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3" name="Freeform 3493"/>
          <p:cNvSpPr/>
          <p:nvPr/>
        </p:nvSpPr>
        <p:spPr>
          <a:xfrm>
            <a:off x="7328781" y="1314997"/>
            <a:ext cx="98621" cy="105371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4" name="Freeform 3494"/>
          <p:cNvSpPr/>
          <p:nvPr/>
        </p:nvSpPr>
        <p:spPr>
          <a:xfrm>
            <a:off x="7434013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5" name="Freeform 3495"/>
          <p:cNvSpPr/>
          <p:nvPr/>
        </p:nvSpPr>
        <p:spPr>
          <a:xfrm>
            <a:off x="7535267" y="1314955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6" name="Freeform 3496"/>
          <p:cNvSpPr/>
          <p:nvPr/>
        </p:nvSpPr>
        <p:spPr>
          <a:xfrm>
            <a:off x="7667733" y="13149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7" name="Freeform 3497"/>
          <p:cNvSpPr/>
          <p:nvPr/>
        </p:nvSpPr>
        <p:spPr>
          <a:xfrm>
            <a:off x="7770822" y="131495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8" name="Freeform 3498"/>
          <p:cNvSpPr/>
          <p:nvPr/>
        </p:nvSpPr>
        <p:spPr>
          <a:xfrm>
            <a:off x="7873719" y="1314981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9" name="Freeform 3499"/>
          <p:cNvSpPr/>
          <p:nvPr/>
        </p:nvSpPr>
        <p:spPr>
          <a:xfrm>
            <a:off x="8037641" y="131495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0" name="Freeform 3500"/>
          <p:cNvSpPr/>
          <p:nvPr/>
        </p:nvSpPr>
        <p:spPr>
          <a:xfrm>
            <a:off x="8199467" y="1272433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1" name="Freeform 3501"/>
          <p:cNvSpPr/>
          <p:nvPr/>
        </p:nvSpPr>
        <p:spPr>
          <a:xfrm>
            <a:off x="8342052" y="13126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2" name="Freeform 3502"/>
          <p:cNvSpPr/>
          <p:nvPr/>
        </p:nvSpPr>
        <p:spPr>
          <a:xfrm>
            <a:off x="8461677" y="1312672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3" name="Freeform 3503"/>
          <p:cNvSpPr/>
          <p:nvPr/>
        </p:nvSpPr>
        <p:spPr>
          <a:xfrm>
            <a:off x="8605425" y="1312618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4" name="Freeform 3504"/>
          <p:cNvSpPr/>
          <p:nvPr/>
        </p:nvSpPr>
        <p:spPr>
          <a:xfrm>
            <a:off x="8703029" y="1272433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5" name="Rectangle 3505"/>
          <p:cNvSpPr/>
          <p:nvPr/>
        </p:nvSpPr>
        <p:spPr>
          <a:xfrm>
            <a:off x="4155440" y="1474731"/>
            <a:ext cx="5588293" cy="361967"/>
          </a:xfrm>
          <a:prstGeom prst="rect">
            <a:avLst/>
          </a:prstGeom>
        </p:spPr>
      </p:sp>
      <p:sp>
        <p:nvSpPr>
          <p:cNvPr id="3506" name="Freeform 3506"/>
          <p:cNvSpPr/>
          <p:nvPr/>
        </p:nvSpPr>
        <p:spPr>
          <a:xfrm flipH="1">
            <a:off x="4507994" y="1619238"/>
            <a:ext cx="214131" cy="59437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7" name="Freeform 3507"/>
          <p:cNvSpPr/>
          <p:nvPr/>
        </p:nvSpPr>
        <p:spPr>
          <a:xfrm>
            <a:off x="4516810" y="16570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8" name="Freeform 3508"/>
          <p:cNvSpPr/>
          <p:nvPr/>
        </p:nvSpPr>
        <p:spPr>
          <a:xfrm>
            <a:off x="4635390" y="1659421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9" name="Freeform 3509"/>
          <p:cNvSpPr/>
          <p:nvPr/>
        </p:nvSpPr>
        <p:spPr>
          <a:xfrm>
            <a:off x="4775128" y="1659421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0" name="Freeform 3510"/>
          <p:cNvSpPr/>
          <p:nvPr/>
        </p:nvSpPr>
        <p:spPr>
          <a:xfrm>
            <a:off x="4881940" y="16570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1" name="Freeform 3511"/>
          <p:cNvSpPr/>
          <p:nvPr/>
        </p:nvSpPr>
        <p:spPr>
          <a:xfrm>
            <a:off x="4995214" y="1657043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2" name="Freeform 3512"/>
          <p:cNvSpPr/>
          <p:nvPr/>
        </p:nvSpPr>
        <p:spPr>
          <a:xfrm>
            <a:off x="5092674" y="1659380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3" name="Freeform 3513"/>
          <p:cNvSpPr/>
          <p:nvPr/>
        </p:nvSpPr>
        <p:spPr>
          <a:xfrm>
            <a:off x="5186080" y="1657097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4" name="Freeform 3514"/>
          <p:cNvSpPr/>
          <p:nvPr/>
        </p:nvSpPr>
        <p:spPr>
          <a:xfrm>
            <a:off x="5363080" y="1659421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5" name="Freeform 3515"/>
          <p:cNvSpPr/>
          <p:nvPr/>
        </p:nvSpPr>
        <p:spPr>
          <a:xfrm>
            <a:off x="5495655" y="1657097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6" name="Freeform 3516"/>
          <p:cNvSpPr/>
          <p:nvPr/>
        </p:nvSpPr>
        <p:spPr>
          <a:xfrm>
            <a:off x="5599505" y="1659421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7" name="Freeform 3517"/>
          <p:cNvSpPr/>
          <p:nvPr/>
        </p:nvSpPr>
        <p:spPr>
          <a:xfrm>
            <a:off x="5744074" y="1657043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8" name="Freeform 3518"/>
          <p:cNvSpPr/>
          <p:nvPr/>
        </p:nvSpPr>
        <p:spPr>
          <a:xfrm>
            <a:off x="5846749" y="1659380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9" name="Freeform 3519"/>
          <p:cNvSpPr/>
          <p:nvPr/>
        </p:nvSpPr>
        <p:spPr>
          <a:xfrm>
            <a:off x="6007610" y="1659421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0" name="Freeform 3520"/>
          <p:cNvSpPr/>
          <p:nvPr/>
        </p:nvSpPr>
        <p:spPr>
          <a:xfrm>
            <a:off x="6140944" y="1657043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1" name="Freeform 3521"/>
          <p:cNvSpPr/>
          <p:nvPr/>
        </p:nvSpPr>
        <p:spPr>
          <a:xfrm>
            <a:off x="6259628" y="1659421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2" name="Freeform 3522"/>
          <p:cNvSpPr/>
          <p:nvPr/>
        </p:nvSpPr>
        <p:spPr>
          <a:xfrm>
            <a:off x="6362047" y="1659380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3" name="Freeform 3523"/>
          <p:cNvSpPr/>
          <p:nvPr/>
        </p:nvSpPr>
        <p:spPr>
          <a:xfrm>
            <a:off x="6472239" y="1659380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4" name="Freeform 3524"/>
          <p:cNvSpPr/>
          <p:nvPr/>
        </p:nvSpPr>
        <p:spPr>
          <a:xfrm>
            <a:off x="6575137" y="1659405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5" name="Freeform 3525"/>
          <p:cNvSpPr/>
          <p:nvPr/>
        </p:nvSpPr>
        <p:spPr>
          <a:xfrm>
            <a:off x="6676389" y="1657043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6" name="Freeform 3526"/>
          <p:cNvSpPr/>
          <p:nvPr/>
        </p:nvSpPr>
        <p:spPr>
          <a:xfrm>
            <a:off x="6773201" y="1659380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7" name="Freeform 3527"/>
          <p:cNvSpPr/>
          <p:nvPr/>
        </p:nvSpPr>
        <p:spPr>
          <a:xfrm>
            <a:off x="6937764" y="1619384"/>
            <a:ext cx="127495" cy="147440"/>
          </a:xfrm>
          <a:custGeom>
            <a:avLst/>
            <a:gdLst/>
            <a:ahLst/>
            <a:cxnLst/>
            <a:rect l="0" t="0" r="0" b="0"/>
            <a:pathLst>
              <a:path w="7968457" h="9215040">
                <a:moveTo>
                  <a:pt x="0" y="0"/>
                </a:moveTo>
                <a:lnTo>
                  <a:pt x="1215430" y="0"/>
                </a:lnTo>
                <a:lnTo>
                  <a:pt x="4179491" y="5568751"/>
                </a:lnTo>
                <a:lnTo>
                  <a:pt x="6771680" y="0"/>
                </a:lnTo>
                <a:lnTo>
                  <a:pt x="7968457" y="0"/>
                </a:lnTo>
                <a:lnTo>
                  <a:pt x="4557713" y="7069336"/>
                </a:lnTo>
                <a:cubicBezTo>
                  <a:pt x="4131998" y="7954102"/>
                  <a:pt x="3782682" y="8532945"/>
                  <a:pt x="3509765" y="8805862"/>
                </a:cubicBezTo>
                <a:cubicBezTo>
                  <a:pt x="3236979" y="9078648"/>
                  <a:pt x="2846322" y="9215040"/>
                  <a:pt x="2337793" y="9215040"/>
                </a:cubicBezTo>
                <a:cubicBezTo>
                  <a:pt x="2027701" y="9215040"/>
                  <a:pt x="1647362" y="9142676"/>
                  <a:pt x="1196777" y="8997950"/>
                </a:cubicBezTo>
                <a:lnTo>
                  <a:pt x="1196777" y="7968655"/>
                </a:lnTo>
                <a:cubicBezTo>
                  <a:pt x="1519172" y="8154657"/>
                  <a:pt x="1860220" y="8247658"/>
                  <a:pt x="2219921" y="8247658"/>
                </a:cubicBezTo>
                <a:cubicBezTo>
                  <a:pt x="2513476" y="8247658"/>
                  <a:pt x="2766682" y="8153598"/>
                  <a:pt x="2979540" y="7965480"/>
                </a:cubicBezTo>
                <a:cubicBezTo>
                  <a:pt x="3192529" y="7777361"/>
                  <a:pt x="3427148" y="7348471"/>
                  <a:pt x="3683397" y="66788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8" name="Freeform 3528"/>
          <p:cNvSpPr/>
          <p:nvPr/>
        </p:nvSpPr>
        <p:spPr>
          <a:xfrm>
            <a:off x="7070843" y="1659380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9" name="Freeform 3529"/>
          <p:cNvSpPr/>
          <p:nvPr/>
        </p:nvSpPr>
        <p:spPr>
          <a:xfrm>
            <a:off x="7180365" y="1657094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0" name="Freeform 3530"/>
          <p:cNvSpPr/>
          <p:nvPr/>
        </p:nvSpPr>
        <p:spPr>
          <a:xfrm>
            <a:off x="7287036" y="16570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1" name="Freeform 3531"/>
          <p:cNvSpPr/>
          <p:nvPr/>
        </p:nvSpPr>
        <p:spPr>
          <a:xfrm>
            <a:off x="7405818" y="1659380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2" name="Freeform 3532"/>
          <p:cNvSpPr/>
          <p:nvPr/>
        </p:nvSpPr>
        <p:spPr>
          <a:xfrm>
            <a:off x="7497973" y="1659380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3" name="Freeform 3533"/>
          <p:cNvSpPr/>
          <p:nvPr/>
        </p:nvSpPr>
        <p:spPr>
          <a:xfrm>
            <a:off x="7617762" y="1659380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4" name="Freeform 3534"/>
          <p:cNvSpPr/>
          <p:nvPr/>
        </p:nvSpPr>
        <p:spPr>
          <a:xfrm>
            <a:off x="7737784" y="1657097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5" name="Freeform 3535"/>
          <p:cNvSpPr/>
          <p:nvPr/>
        </p:nvSpPr>
        <p:spPr>
          <a:xfrm>
            <a:off x="7890591" y="1659421"/>
            <a:ext cx="146745" cy="135242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6" name="Freeform 3536"/>
          <p:cNvSpPr/>
          <p:nvPr/>
        </p:nvSpPr>
        <p:spPr>
          <a:xfrm>
            <a:off x="8056665" y="1659421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7" name="Freeform 3537"/>
          <p:cNvSpPr/>
          <p:nvPr/>
        </p:nvSpPr>
        <p:spPr>
          <a:xfrm>
            <a:off x="8169381" y="1619537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8" name="Freeform 3538"/>
          <p:cNvSpPr/>
          <p:nvPr/>
        </p:nvSpPr>
        <p:spPr>
          <a:xfrm>
            <a:off x="8335354" y="1657043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9" name="Freeform 3539"/>
          <p:cNvSpPr/>
          <p:nvPr/>
        </p:nvSpPr>
        <p:spPr>
          <a:xfrm>
            <a:off x="8437320" y="1657097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0" name="Freeform 3540"/>
          <p:cNvSpPr/>
          <p:nvPr/>
        </p:nvSpPr>
        <p:spPr>
          <a:xfrm>
            <a:off x="8551254" y="1657043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1" name="Freeform 3541"/>
          <p:cNvSpPr/>
          <p:nvPr/>
        </p:nvSpPr>
        <p:spPr>
          <a:xfrm>
            <a:off x="8648714" y="1659380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2" name="Freeform 3542"/>
          <p:cNvSpPr/>
          <p:nvPr/>
        </p:nvSpPr>
        <p:spPr>
          <a:xfrm>
            <a:off x="8742780" y="16570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3" name="Freeform 3543"/>
          <p:cNvSpPr/>
          <p:nvPr/>
        </p:nvSpPr>
        <p:spPr>
          <a:xfrm>
            <a:off x="8861563" y="1659380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4" name="Freeform 3544"/>
          <p:cNvSpPr/>
          <p:nvPr/>
        </p:nvSpPr>
        <p:spPr>
          <a:xfrm>
            <a:off x="9023389" y="1616857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5" name="Freeform 3545"/>
          <p:cNvSpPr/>
          <p:nvPr/>
        </p:nvSpPr>
        <p:spPr>
          <a:xfrm>
            <a:off x="9165975" y="1657097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6" name="Freeform 3546"/>
          <p:cNvSpPr/>
          <p:nvPr/>
        </p:nvSpPr>
        <p:spPr>
          <a:xfrm>
            <a:off x="9285598" y="1657097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7" name="Freeform 3547"/>
          <p:cNvSpPr/>
          <p:nvPr/>
        </p:nvSpPr>
        <p:spPr>
          <a:xfrm>
            <a:off x="9429346" y="1657043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8" name="Freeform 3548"/>
          <p:cNvSpPr/>
          <p:nvPr/>
        </p:nvSpPr>
        <p:spPr>
          <a:xfrm>
            <a:off x="9525405" y="16570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9" name="Freeform 3549"/>
          <p:cNvSpPr/>
          <p:nvPr/>
        </p:nvSpPr>
        <p:spPr>
          <a:xfrm>
            <a:off x="9639667" y="1616857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0" name="Rectangle 3550"/>
          <p:cNvSpPr/>
          <p:nvPr/>
        </p:nvSpPr>
        <p:spPr>
          <a:xfrm>
            <a:off x="4155440" y="1816107"/>
            <a:ext cx="6193138" cy="361967"/>
          </a:xfrm>
          <a:prstGeom prst="rect">
            <a:avLst/>
          </a:prstGeom>
        </p:spPr>
      </p:sp>
      <p:sp>
        <p:nvSpPr>
          <p:cNvPr id="3551" name="Freeform 3551"/>
          <p:cNvSpPr/>
          <p:nvPr/>
        </p:nvSpPr>
        <p:spPr>
          <a:xfrm>
            <a:off x="4406293" y="1960614"/>
            <a:ext cx="101701" cy="145554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2" name="Freeform 3552"/>
          <p:cNvSpPr/>
          <p:nvPr/>
        </p:nvSpPr>
        <p:spPr>
          <a:xfrm>
            <a:off x="4516810" y="1998472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3" name="Freeform 3553"/>
          <p:cNvSpPr/>
          <p:nvPr/>
        </p:nvSpPr>
        <p:spPr>
          <a:xfrm>
            <a:off x="4635390" y="200079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4" name="Freeform 3554"/>
          <p:cNvSpPr/>
          <p:nvPr/>
        </p:nvSpPr>
        <p:spPr>
          <a:xfrm>
            <a:off x="4724471" y="20007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5" name="Freeform 3555"/>
          <p:cNvSpPr/>
          <p:nvPr/>
        </p:nvSpPr>
        <p:spPr>
          <a:xfrm>
            <a:off x="4837605" y="200079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6" name="Freeform 3556"/>
          <p:cNvSpPr/>
          <p:nvPr/>
        </p:nvSpPr>
        <p:spPr>
          <a:xfrm>
            <a:off x="4976886" y="20007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7" name="Freeform 3557"/>
          <p:cNvSpPr/>
          <p:nvPr/>
        </p:nvSpPr>
        <p:spPr>
          <a:xfrm>
            <a:off x="5134935" y="2000755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8" name="Freeform 3558"/>
          <p:cNvSpPr/>
          <p:nvPr/>
        </p:nvSpPr>
        <p:spPr>
          <a:xfrm>
            <a:off x="5260695" y="19984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9" name="Freeform 3559"/>
          <p:cNvSpPr/>
          <p:nvPr/>
        </p:nvSpPr>
        <p:spPr>
          <a:xfrm>
            <a:off x="5364333" y="200075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0" name="Freeform 3560"/>
          <p:cNvSpPr/>
          <p:nvPr/>
        </p:nvSpPr>
        <p:spPr>
          <a:xfrm>
            <a:off x="5480410" y="2000797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1" name="Freeform 3561"/>
          <p:cNvSpPr/>
          <p:nvPr/>
        </p:nvSpPr>
        <p:spPr>
          <a:xfrm>
            <a:off x="5630948" y="200079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2" name="Freeform 3562"/>
          <p:cNvSpPr/>
          <p:nvPr/>
        </p:nvSpPr>
        <p:spPr>
          <a:xfrm>
            <a:off x="5744047" y="200079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3" name="Freeform 3563"/>
          <p:cNvSpPr/>
          <p:nvPr/>
        </p:nvSpPr>
        <p:spPr>
          <a:xfrm>
            <a:off x="5942538" y="1957242"/>
            <a:ext cx="99358" cy="151323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4" name="Freeform 3564"/>
          <p:cNvSpPr/>
          <p:nvPr/>
        </p:nvSpPr>
        <p:spPr>
          <a:xfrm>
            <a:off x="6063132" y="200079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5" name="Freeform 3565"/>
          <p:cNvSpPr/>
          <p:nvPr/>
        </p:nvSpPr>
        <p:spPr>
          <a:xfrm>
            <a:off x="6199159" y="200075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6" name="Freeform 3566"/>
          <p:cNvSpPr/>
          <p:nvPr/>
        </p:nvSpPr>
        <p:spPr>
          <a:xfrm>
            <a:off x="6302056" y="2000781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7" name="Freeform 3567"/>
          <p:cNvSpPr/>
          <p:nvPr/>
        </p:nvSpPr>
        <p:spPr>
          <a:xfrm>
            <a:off x="6465978" y="200075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8" name="Freeform 3568"/>
          <p:cNvSpPr/>
          <p:nvPr/>
        </p:nvSpPr>
        <p:spPr>
          <a:xfrm>
            <a:off x="6563862" y="1998418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9" name="Freeform 3569"/>
          <p:cNvSpPr/>
          <p:nvPr/>
        </p:nvSpPr>
        <p:spPr>
          <a:xfrm>
            <a:off x="6659920" y="1998472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0" name="Freeform 3570"/>
          <p:cNvSpPr/>
          <p:nvPr/>
        </p:nvSpPr>
        <p:spPr>
          <a:xfrm>
            <a:off x="6778680" y="20007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1" name="Freeform 3571"/>
          <p:cNvSpPr/>
          <p:nvPr/>
        </p:nvSpPr>
        <p:spPr>
          <a:xfrm>
            <a:off x="6893399" y="200079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2" name="Freeform 3572"/>
          <p:cNvSpPr/>
          <p:nvPr/>
        </p:nvSpPr>
        <p:spPr>
          <a:xfrm>
            <a:off x="7025974" y="19984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3" name="Freeform 3573"/>
          <p:cNvSpPr/>
          <p:nvPr/>
        </p:nvSpPr>
        <p:spPr>
          <a:xfrm>
            <a:off x="7138689" y="19984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4" name="Freeform 3574"/>
          <p:cNvSpPr/>
          <p:nvPr/>
        </p:nvSpPr>
        <p:spPr>
          <a:xfrm>
            <a:off x="7243728" y="200075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5" name="Freeform 3575"/>
          <p:cNvSpPr/>
          <p:nvPr/>
        </p:nvSpPr>
        <p:spPr>
          <a:xfrm>
            <a:off x="7347032" y="200079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6" name="Freeform 3576"/>
          <p:cNvSpPr/>
          <p:nvPr/>
        </p:nvSpPr>
        <p:spPr>
          <a:xfrm>
            <a:off x="7453020" y="199847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7" name="Freeform 3577"/>
          <p:cNvSpPr/>
          <p:nvPr/>
        </p:nvSpPr>
        <p:spPr>
          <a:xfrm>
            <a:off x="7573050" y="2000797"/>
            <a:ext cx="134937" cy="105371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8" name="Freeform 3578"/>
          <p:cNvSpPr/>
          <p:nvPr/>
        </p:nvSpPr>
        <p:spPr>
          <a:xfrm>
            <a:off x="7730008" y="199841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9" name="Freeform 3579"/>
          <p:cNvSpPr/>
          <p:nvPr/>
        </p:nvSpPr>
        <p:spPr>
          <a:xfrm>
            <a:off x="7848693" y="200079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0" name="Freeform 3580"/>
          <p:cNvSpPr/>
          <p:nvPr/>
        </p:nvSpPr>
        <p:spPr>
          <a:xfrm>
            <a:off x="7961384" y="20007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1" name="Freeform 3581"/>
          <p:cNvSpPr/>
          <p:nvPr/>
        </p:nvSpPr>
        <p:spPr>
          <a:xfrm>
            <a:off x="8065410" y="2000755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2" name="Freeform 3582"/>
          <p:cNvSpPr/>
          <p:nvPr/>
        </p:nvSpPr>
        <p:spPr>
          <a:xfrm>
            <a:off x="8242810" y="200079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3" name="Freeform 3583"/>
          <p:cNvSpPr/>
          <p:nvPr/>
        </p:nvSpPr>
        <p:spPr>
          <a:xfrm>
            <a:off x="8376144" y="199841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4" name="Freeform 3584"/>
          <p:cNvSpPr/>
          <p:nvPr/>
        </p:nvSpPr>
        <p:spPr>
          <a:xfrm>
            <a:off x="8477438" y="200075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5" name="Freeform 3585"/>
          <p:cNvSpPr/>
          <p:nvPr/>
        </p:nvSpPr>
        <p:spPr>
          <a:xfrm>
            <a:off x="8607319" y="200079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6" name="Freeform 3586"/>
          <p:cNvSpPr/>
          <p:nvPr/>
        </p:nvSpPr>
        <p:spPr>
          <a:xfrm>
            <a:off x="8696400" y="20007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7" name="Freeform 3587"/>
          <p:cNvSpPr/>
          <p:nvPr/>
        </p:nvSpPr>
        <p:spPr>
          <a:xfrm>
            <a:off x="8798778" y="2000797"/>
            <a:ext cx="98621" cy="105371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8" name="Freeform 3588"/>
          <p:cNvSpPr/>
          <p:nvPr/>
        </p:nvSpPr>
        <p:spPr>
          <a:xfrm>
            <a:off x="8969460" y="200079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9" name="Freeform 3589"/>
          <p:cNvSpPr/>
          <p:nvPr/>
        </p:nvSpPr>
        <p:spPr>
          <a:xfrm>
            <a:off x="9139155" y="200079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0" name="Freeform 3590"/>
          <p:cNvSpPr/>
          <p:nvPr/>
        </p:nvSpPr>
        <p:spPr>
          <a:xfrm>
            <a:off x="9228236" y="199846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1" name="Freeform 3591"/>
          <p:cNvSpPr/>
          <p:nvPr/>
        </p:nvSpPr>
        <p:spPr>
          <a:xfrm>
            <a:off x="9329228" y="2000793"/>
            <a:ext cx="96542" cy="148135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2" name="Freeform 3592"/>
          <p:cNvSpPr/>
          <p:nvPr/>
        </p:nvSpPr>
        <p:spPr>
          <a:xfrm>
            <a:off x="9440988" y="2000755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3" name="Freeform 3593"/>
          <p:cNvSpPr/>
          <p:nvPr/>
        </p:nvSpPr>
        <p:spPr>
          <a:xfrm>
            <a:off x="9550533" y="200079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4" name="Freeform 3594"/>
          <p:cNvSpPr/>
          <p:nvPr/>
        </p:nvSpPr>
        <p:spPr>
          <a:xfrm>
            <a:off x="9663632" y="200079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5" name="Freeform 3595"/>
          <p:cNvSpPr/>
          <p:nvPr/>
        </p:nvSpPr>
        <p:spPr>
          <a:xfrm>
            <a:off x="9797343" y="2000797"/>
            <a:ext cx="98621" cy="105371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6" name="Freeform 3596"/>
          <p:cNvSpPr/>
          <p:nvPr/>
        </p:nvSpPr>
        <p:spPr>
          <a:xfrm>
            <a:off x="9954315" y="1960703"/>
            <a:ext cx="136128" cy="145456"/>
          </a:xfrm>
          <a:custGeom>
            <a:avLst/>
            <a:gdLst/>
            <a:ahLst/>
            <a:cxnLst/>
            <a:rect l="0" t="0" r="0" b="0"/>
            <a:pathLst>
              <a:path w="8508007" h="9091017">
                <a:moveTo>
                  <a:pt x="0" y="9091017"/>
                </a:moveTo>
                <a:lnTo>
                  <a:pt x="3491309" y="0"/>
                </a:lnTo>
                <a:lnTo>
                  <a:pt x="4787304" y="0"/>
                </a:lnTo>
                <a:lnTo>
                  <a:pt x="8508007" y="9091017"/>
                </a:lnTo>
                <a:lnTo>
                  <a:pt x="7137598" y="9091017"/>
                </a:lnTo>
                <a:lnTo>
                  <a:pt x="6077148" y="6337697"/>
                </a:lnTo>
                <a:lnTo>
                  <a:pt x="2275879" y="6337697"/>
                </a:lnTo>
                <a:lnTo>
                  <a:pt x="1277540" y="9091017"/>
                </a:lnTo>
                <a:close/>
                <a:moveTo>
                  <a:pt x="2623145" y="5357812"/>
                </a:moveTo>
                <a:lnTo>
                  <a:pt x="5705078" y="5357812"/>
                </a:lnTo>
                <a:lnTo>
                  <a:pt x="4756348" y="2840037"/>
                </a:lnTo>
                <a:cubicBezTo>
                  <a:pt x="4467026" y="2075259"/>
                  <a:pt x="4252052" y="1446874"/>
                  <a:pt x="4111426" y="954881"/>
                </a:cubicBezTo>
                <a:cubicBezTo>
                  <a:pt x="3995671" y="1537758"/>
                  <a:pt x="3832357" y="2116534"/>
                  <a:pt x="3621484" y="269120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7" name="Freeform 3597"/>
          <p:cNvSpPr/>
          <p:nvPr/>
        </p:nvSpPr>
        <p:spPr>
          <a:xfrm>
            <a:off x="10105815" y="1960712"/>
            <a:ext cx="114144" cy="145456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8" name="Freeform 3598"/>
          <p:cNvSpPr/>
          <p:nvPr/>
        </p:nvSpPr>
        <p:spPr>
          <a:xfrm>
            <a:off x="10244512" y="1958233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9" name="Rectangle 3599"/>
          <p:cNvSpPr/>
          <p:nvPr/>
        </p:nvSpPr>
        <p:spPr>
          <a:xfrm>
            <a:off x="4155440" y="2160531"/>
            <a:ext cx="3988093" cy="361967"/>
          </a:xfrm>
          <a:prstGeom prst="rect">
            <a:avLst/>
          </a:prstGeom>
        </p:spPr>
      </p:sp>
      <p:sp>
        <p:nvSpPr>
          <p:cNvPr id="3600" name="Freeform 3600"/>
          <p:cNvSpPr/>
          <p:nvPr/>
        </p:nvSpPr>
        <p:spPr>
          <a:xfrm>
            <a:off x="4390390" y="2305102"/>
            <a:ext cx="130492" cy="179425"/>
          </a:xfrm>
          <a:custGeom>
            <a:avLst/>
            <a:gdLst/>
            <a:ahLst/>
            <a:cxnLst/>
            <a:rect l="0" t="0" r="0" b="0"/>
            <a:pathLst>
              <a:path w="8155781" h="11214100">
                <a:moveTo>
                  <a:pt x="1803400" y="0"/>
                </a:moveTo>
                <a:lnTo>
                  <a:pt x="7337226" y="0"/>
                </a:lnTo>
                <a:lnTo>
                  <a:pt x="7337226" y="8020447"/>
                </a:lnTo>
                <a:lnTo>
                  <a:pt x="8155781" y="8020447"/>
                </a:lnTo>
                <a:lnTo>
                  <a:pt x="8155781" y="11214100"/>
                </a:lnTo>
                <a:lnTo>
                  <a:pt x="7083028" y="11214100"/>
                </a:lnTo>
                <a:lnTo>
                  <a:pt x="7083028" y="9093200"/>
                </a:lnTo>
                <a:lnTo>
                  <a:pt x="1072753" y="9093200"/>
                </a:lnTo>
                <a:lnTo>
                  <a:pt x="1072753" y="11214100"/>
                </a:lnTo>
                <a:lnTo>
                  <a:pt x="0" y="11214100"/>
                </a:lnTo>
                <a:lnTo>
                  <a:pt x="0" y="8020447"/>
                </a:lnTo>
                <a:lnTo>
                  <a:pt x="706834" y="8020447"/>
                </a:lnTo>
                <a:cubicBezTo>
                  <a:pt x="1437878" y="6916341"/>
                  <a:pt x="1803400" y="4685374"/>
                  <a:pt x="1803400" y="1327547"/>
                </a:cubicBezTo>
                <a:close/>
                <a:moveTo>
                  <a:pt x="6134100" y="1072952"/>
                </a:moveTo>
                <a:lnTo>
                  <a:pt x="2963068" y="1072952"/>
                </a:lnTo>
                <a:lnTo>
                  <a:pt x="2963068" y="1538090"/>
                </a:lnTo>
                <a:cubicBezTo>
                  <a:pt x="2963068" y="2311335"/>
                  <a:pt x="2893814" y="3368940"/>
                  <a:pt x="2755304" y="4710907"/>
                </a:cubicBezTo>
                <a:cubicBezTo>
                  <a:pt x="2616795" y="6052873"/>
                  <a:pt x="2345002" y="7156054"/>
                  <a:pt x="1939925" y="8020447"/>
                </a:cubicBezTo>
                <a:lnTo>
                  <a:pt x="6134100" y="802044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1" name="Freeform 3601"/>
          <p:cNvSpPr/>
          <p:nvPr/>
        </p:nvSpPr>
        <p:spPr>
          <a:xfrm>
            <a:off x="4536795" y="2342897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2" name="Freeform 3602"/>
          <p:cNvSpPr/>
          <p:nvPr/>
        </p:nvSpPr>
        <p:spPr>
          <a:xfrm>
            <a:off x="4640453" y="2345180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3" name="Freeform 3603"/>
          <p:cNvSpPr/>
          <p:nvPr/>
        </p:nvSpPr>
        <p:spPr>
          <a:xfrm>
            <a:off x="4756530" y="2345221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4" name="Freeform 3604"/>
          <p:cNvSpPr/>
          <p:nvPr/>
        </p:nvSpPr>
        <p:spPr>
          <a:xfrm>
            <a:off x="4901099" y="2342843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5" name="Freeform 3605"/>
          <p:cNvSpPr/>
          <p:nvPr/>
        </p:nvSpPr>
        <p:spPr>
          <a:xfrm>
            <a:off x="5019783" y="2345221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6" name="Freeform 3606"/>
          <p:cNvSpPr/>
          <p:nvPr/>
        </p:nvSpPr>
        <p:spPr>
          <a:xfrm>
            <a:off x="5178628" y="2345180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7" name="Freeform 3607"/>
          <p:cNvSpPr/>
          <p:nvPr/>
        </p:nvSpPr>
        <p:spPr>
          <a:xfrm>
            <a:off x="5308691" y="2345221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8" name="Freeform 3608"/>
          <p:cNvSpPr/>
          <p:nvPr/>
        </p:nvSpPr>
        <p:spPr>
          <a:xfrm>
            <a:off x="5476900" y="2302657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9" name="Freeform 3609"/>
          <p:cNvSpPr/>
          <p:nvPr/>
        </p:nvSpPr>
        <p:spPr>
          <a:xfrm>
            <a:off x="5619485" y="2342897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0" name="Freeform 3610"/>
          <p:cNvSpPr/>
          <p:nvPr/>
        </p:nvSpPr>
        <p:spPr>
          <a:xfrm>
            <a:off x="5739109" y="2342897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1" name="Freeform 3611"/>
          <p:cNvSpPr/>
          <p:nvPr/>
        </p:nvSpPr>
        <p:spPr>
          <a:xfrm>
            <a:off x="5882857" y="2342843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2" name="Freeform 3612"/>
          <p:cNvSpPr/>
          <p:nvPr/>
        </p:nvSpPr>
        <p:spPr>
          <a:xfrm>
            <a:off x="6033672" y="2342843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3" name="Freeform 3613"/>
          <p:cNvSpPr/>
          <p:nvPr/>
        </p:nvSpPr>
        <p:spPr>
          <a:xfrm>
            <a:off x="6129731" y="23428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4" name="Freeform 3614"/>
          <p:cNvSpPr/>
          <p:nvPr/>
        </p:nvSpPr>
        <p:spPr>
          <a:xfrm>
            <a:off x="6248491" y="2342894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5" name="Freeform 3615"/>
          <p:cNvSpPr/>
          <p:nvPr/>
        </p:nvSpPr>
        <p:spPr>
          <a:xfrm>
            <a:off x="6355161" y="23428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6" name="Freeform 3616"/>
          <p:cNvSpPr/>
          <p:nvPr/>
        </p:nvSpPr>
        <p:spPr>
          <a:xfrm>
            <a:off x="6469619" y="2301666"/>
            <a:ext cx="99358" cy="151323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7" name="Freeform 3617"/>
          <p:cNvSpPr/>
          <p:nvPr/>
        </p:nvSpPr>
        <p:spPr>
          <a:xfrm>
            <a:off x="6579005" y="23428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8" name="Freeform 3618"/>
          <p:cNvSpPr/>
          <p:nvPr/>
        </p:nvSpPr>
        <p:spPr>
          <a:xfrm>
            <a:off x="6683384" y="2345180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19" name="Freeform 3619"/>
          <p:cNvSpPr/>
          <p:nvPr/>
        </p:nvSpPr>
        <p:spPr>
          <a:xfrm>
            <a:off x="6787072" y="2345221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0" name="Freeform 3620"/>
          <p:cNvSpPr/>
          <p:nvPr/>
        </p:nvSpPr>
        <p:spPr>
          <a:xfrm>
            <a:off x="6932749" y="2345180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1" name="Freeform 3621"/>
          <p:cNvSpPr/>
          <p:nvPr/>
        </p:nvSpPr>
        <p:spPr>
          <a:xfrm>
            <a:off x="7033036" y="2342897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2" name="Freeform 3622"/>
          <p:cNvSpPr/>
          <p:nvPr/>
        </p:nvSpPr>
        <p:spPr>
          <a:xfrm>
            <a:off x="7137415" y="2345180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3" name="Freeform 3623"/>
          <p:cNvSpPr/>
          <p:nvPr/>
        </p:nvSpPr>
        <p:spPr>
          <a:xfrm>
            <a:off x="7240312" y="2345205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4" name="Freeform 3624"/>
          <p:cNvSpPr/>
          <p:nvPr/>
        </p:nvSpPr>
        <p:spPr>
          <a:xfrm>
            <a:off x="7390800" y="2345180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5" name="Freeform 3625"/>
          <p:cNvSpPr/>
          <p:nvPr/>
        </p:nvSpPr>
        <p:spPr>
          <a:xfrm>
            <a:off x="7517319" y="2342843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6" name="Freeform 3626"/>
          <p:cNvSpPr/>
          <p:nvPr/>
        </p:nvSpPr>
        <p:spPr>
          <a:xfrm>
            <a:off x="7636003" y="2345221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7" name="Freeform 3627"/>
          <p:cNvSpPr/>
          <p:nvPr/>
        </p:nvSpPr>
        <p:spPr>
          <a:xfrm>
            <a:off x="7748311" y="2345205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8" name="Freeform 3628"/>
          <p:cNvSpPr/>
          <p:nvPr/>
        </p:nvSpPr>
        <p:spPr>
          <a:xfrm>
            <a:off x="7855073" y="2345180"/>
            <a:ext cx="60623" cy="105371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29" name="Freeform 3629"/>
          <p:cNvSpPr/>
          <p:nvPr/>
        </p:nvSpPr>
        <p:spPr>
          <a:xfrm>
            <a:off x="7929665" y="2345221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0" name="Freeform 3630"/>
          <p:cNvSpPr/>
          <p:nvPr/>
        </p:nvSpPr>
        <p:spPr>
          <a:xfrm>
            <a:off x="8039467" y="2302657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1" name="Rectangle 3631"/>
          <p:cNvSpPr/>
          <p:nvPr/>
        </p:nvSpPr>
        <p:spPr>
          <a:xfrm>
            <a:off x="4155440" y="2517147"/>
            <a:ext cx="6007373" cy="361967"/>
          </a:xfrm>
          <a:prstGeom prst="rect">
            <a:avLst/>
          </a:prstGeom>
        </p:spPr>
      </p:sp>
      <p:sp>
        <p:nvSpPr>
          <p:cNvPr id="3632" name="Freeform 3632"/>
          <p:cNvSpPr/>
          <p:nvPr/>
        </p:nvSpPr>
        <p:spPr>
          <a:xfrm>
            <a:off x="4406646" y="2661752"/>
            <a:ext cx="114144" cy="145456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3" name="Freeform 3633"/>
          <p:cNvSpPr/>
          <p:nvPr/>
        </p:nvSpPr>
        <p:spPr>
          <a:xfrm>
            <a:off x="4539703" y="2701833"/>
            <a:ext cx="96542" cy="148135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4" name="Freeform 3634"/>
          <p:cNvSpPr/>
          <p:nvPr/>
        </p:nvSpPr>
        <p:spPr>
          <a:xfrm>
            <a:off x="4639040" y="2701836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5" name="Freeform 3635"/>
          <p:cNvSpPr/>
          <p:nvPr/>
        </p:nvSpPr>
        <p:spPr>
          <a:xfrm>
            <a:off x="4789578" y="2701836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6" name="Freeform 3636"/>
          <p:cNvSpPr/>
          <p:nvPr/>
        </p:nvSpPr>
        <p:spPr>
          <a:xfrm>
            <a:off x="4902677" y="2701836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7" name="Freeform 3637"/>
          <p:cNvSpPr/>
          <p:nvPr/>
        </p:nvSpPr>
        <p:spPr>
          <a:xfrm>
            <a:off x="5094463" y="270179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8" name="Freeform 3638"/>
          <p:cNvSpPr/>
          <p:nvPr/>
        </p:nvSpPr>
        <p:spPr>
          <a:xfrm>
            <a:off x="5224526" y="2701836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9" name="Freeform 3639"/>
          <p:cNvSpPr/>
          <p:nvPr/>
        </p:nvSpPr>
        <p:spPr>
          <a:xfrm>
            <a:off x="5387898" y="2701836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0" name="Freeform 3640"/>
          <p:cNvSpPr/>
          <p:nvPr/>
        </p:nvSpPr>
        <p:spPr>
          <a:xfrm>
            <a:off x="5489748" y="270179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1" name="Freeform 3641"/>
          <p:cNvSpPr/>
          <p:nvPr/>
        </p:nvSpPr>
        <p:spPr>
          <a:xfrm>
            <a:off x="5613864" y="269945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2" name="Freeform 3642"/>
          <p:cNvSpPr/>
          <p:nvPr/>
        </p:nvSpPr>
        <p:spPr>
          <a:xfrm>
            <a:off x="5732548" y="2701836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3" name="Freeform 3643"/>
          <p:cNvSpPr/>
          <p:nvPr/>
        </p:nvSpPr>
        <p:spPr>
          <a:xfrm>
            <a:off x="5839195" y="2699512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4" name="Freeform 3644"/>
          <p:cNvSpPr/>
          <p:nvPr/>
        </p:nvSpPr>
        <p:spPr>
          <a:xfrm>
            <a:off x="5958375" y="2701836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5" name="Freeform 3645"/>
          <p:cNvSpPr/>
          <p:nvPr/>
        </p:nvSpPr>
        <p:spPr>
          <a:xfrm>
            <a:off x="6151564" y="2659272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6" name="Freeform 3646"/>
          <p:cNvSpPr/>
          <p:nvPr/>
        </p:nvSpPr>
        <p:spPr>
          <a:xfrm>
            <a:off x="6294170" y="269951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7" name="Freeform 3647"/>
          <p:cNvSpPr/>
          <p:nvPr/>
        </p:nvSpPr>
        <p:spPr>
          <a:xfrm>
            <a:off x="6413794" y="2699512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8" name="Freeform 3648"/>
          <p:cNvSpPr/>
          <p:nvPr/>
        </p:nvSpPr>
        <p:spPr>
          <a:xfrm>
            <a:off x="6557542" y="2699458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9" name="Freeform 3649"/>
          <p:cNvSpPr/>
          <p:nvPr/>
        </p:nvSpPr>
        <p:spPr>
          <a:xfrm>
            <a:off x="6653600" y="2699512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0" name="Freeform 3650"/>
          <p:cNvSpPr/>
          <p:nvPr/>
        </p:nvSpPr>
        <p:spPr>
          <a:xfrm>
            <a:off x="6824035" y="2699458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1" name="Freeform 3651"/>
          <p:cNvSpPr/>
          <p:nvPr/>
        </p:nvSpPr>
        <p:spPr>
          <a:xfrm>
            <a:off x="6926001" y="269951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2" name="Freeform 3652"/>
          <p:cNvSpPr/>
          <p:nvPr/>
        </p:nvSpPr>
        <p:spPr>
          <a:xfrm>
            <a:off x="7045443" y="270179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3" name="Freeform 3653"/>
          <p:cNvSpPr/>
          <p:nvPr/>
        </p:nvSpPr>
        <p:spPr>
          <a:xfrm>
            <a:off x="7152195" y="2701836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4" name="Freeform 3654"/>
          <p:cNvSpPr/>
          <p:nvPr/>
        </p:nvSpPr>
        <p:spPr>
          <a:xfrm>
            <a:off x="7285529" y="269945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5" name="Freeform 3655"/>
          <p:cNvSpPr/>
          <p:nvPr/>
        </p:nvSpPr>
        <p:spPr>
          <a:xfrm>
            <a:off x="7398704" y="2699458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6" name="Freeform 3656"/>
          <p:cNvSpPr/>
          <p:nvPr/>
        </p:nvSpPr>
        <p:spPr>
          <a:xfrm>
            <a:off x="7496164" y="27017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7" name="Freeform 3657"/>
          <p:cNvSpPr/>
          <p:nvPr/>
        </p:nvSpPr>
        <p:spPr>
          <a:xfrm>
            <a:off x="7599468" y="2701836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8" name="Freeform 3658"/>
          <p:cNvSpPr/>
          <p:nvPr/>
        </p:nvSpPr>
        <p:spPr>
          <a:xfrm>
            <a:off x="7712567" y="2701836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9" name="Freeform 3659"/>
          <p:cNvSpPr/>
          <p:nvPr/>
        </p:nvSpPr>
        <p:spPr>
          <a:xfrm>
            <a:off x="7852253" y="269945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0" name="Freeform 3660"/>
          <p:cNvSpPr/>
          <p:nvPr/>
        </p:nvSpPr>
        <p:spPr>
          <a:xfrm>
            <a:off x="8022109" y="2661717"/>
            <a:ext cx="152269" cy="185839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1" name="Freeform 3661"/>
          <p:cNvSpPr/>
          <p:nvPr/>
        </p:nvSpPr>
        <p:spPr>
          <a:xfrm>
            <a:off x="8194760" y="2701836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2" name="Freeform 3662"/>
          <p:cNvSpPr/>
          <p:nvPr/>
        </p:nvSpPr>
        <p:spPr>
          <a:xfrm>
            <a:off x="8307497" y="2701836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3" name="Freeform 3663"/>
          <p:cNvSpPr/>
          <p:nvPr/>
        </p:nvSpPr>
        <p:spPr>
          <a:xfrm>
            <a:off x="8414145" y="2699512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4" name="Freeform 3664"/>
          <p:cNvSpPr/>
          <p:nvPr/>
        </p:nvSpPr>
        <p:spPr>
          <a:xfrm>
            <a:off x="8532928" y="2701836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5" name="Freeform 3665"/>
          <p:cNvSpPr/>
          <p:nvPr/>
        </p:nvSpPr>
        <p:spPr>
          <a:xfrm>
            <a:off x="8640134" y="2699458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6" name="Freeform 3666"/>
          <p:cNvSpPr/>
          <p:nvPr/>
        </p:nvSpPr>
        <p:spPr>
          <a:xfrm>
            <a:off x="8742100" y="269951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7" name="Freeform 3667"/>
          <p:cNvSpPr/>
          <p:nvPr/>
        </p:nvSpPr>
        <p:spPr>
          <a:xfrm>
            <a:off x="8861542" y="270179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8" name="Freeform 3668"/>
          <p:cNvSpPr/>
          <p:nvPr/>
        </p:nvSpPr>
        <p:spPr>
          <a:xfrm>
            <a:off x="8969867" y="2701836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9" name="Freeform 3669"/>
          <p:cNvSpPr/>
          <p:nvPr/>
        </p:nvSpPr>
        <p:spPr>
          <a:xfrm>
            <a:off x="9109553" y="269945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0" name="Freeform 3670"/>
          <p:cNvSpPr/>
          <p:nvPr/>
        </p:nvSpPr>
        <p:spPr>
          <a:xfrm>
            <a:off x="9285397" y="2701795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1" name="Freeform 3671"/>
          <p:cNvSpPr/>
          <p:nvPr/>
        </p:nvSpPr>
        <p:spPr>
          <a:xfrm>
            <a:off x="9394920" y="26995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2" name="Freeform 3672"/>
          <p:cNvSpPr/>
          <p:nvPr/>
        </p:nvSpPr>
        <p:spPr>
          <a:xfrm>
            <a:off x="9500930" y="2699512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3" name="Freeform 3673"/>
          <p:cNvSpPr/>
          <p:nvPr/>
        </p:nvSpPr>
        <p:spPr>
          <a:xfrm>
            <a:off x="9614404" y="2699458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4" name="Freeform 3674"/>
          <p:cNvSpPr/>
          <p:nvPr/>
        </p:nvSpPr>
        <p:spPr>
          <a:xfrm>
            <a:off x="9732885" y="2701836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5" name="Freeform 3675"/>
          <p:cNvSpPr/>
          <p:nvPr/>
        </p:nvSpPr>
        <p:spPr>
          <a:xfrm>
            <a:off x="9813923" y="27017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6" name="Freeform 3676"/>
          <p:cNvSpPr/>
          <p:nvPr/>
        </p:nvSpPr>
        <p:spPr>
          <a:xfrm>
            <a:off x="9917611" y="2701836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7" name="Freeform 3677"/>
          <p:cNvSpPr/>
          <p:nvPr/>
        </p:nvSpPr>
        <p:spPr>
          <a:xfrm>
            <a:off x="10058746" y="2659272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8" name="Rectangle 3678"/>
          <p:cNvSpPr/>
          <p:nvPr/>
        </p:nvSpPr>
        <p:spPr>
          <a:xfrm>
            <a:off x="4155440" y="2858523"/>
            <a:ext cx="7364748" cy="1059959"/>
          </a:xfrm>
          <a:prstGeom prst="rect">
            <a:avLst/>
          </a:prstGeom>
        </p:spPr>
      </p:sp>
      <p:sp>
        <p:nvSpPr>
          <p:cNvPr id="3679" name="Freeform 3679"/>
          <p:cNvSpPr/>
          <p:nvPr/>
        </p:nvSpPr>
        <p:spPr>
          <a:xfrm>
            <a:off x="4406646" y="3003128"/>
            <a:ext cx="114144" cy="145456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0" name="Freeform 3680"/>
          <p:cNvSpPr/>
          <p:nvPr/>
        </p:nvSpPr>
        <p:spPr>
          <a:xfrm>
            <a:off x="4543796" y="3040888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1" name="Freeform 3681"/>
          <p:cNvSpPr/>
          <p:nvPr/>
        </p:nvSpPr>
        <p:spPr>
          <a:xfrm>
            <a:off x="4713213" y="3043212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2" name="Freeform 3682"/>
          <p:cNvSpPr/>
          <p:nvPr/>
        </p:nvSpPr>
        <p:spPr>
          <a:xfrm>
            <a:off x="4820124" y="3040834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3" name="Freeform 3683"/>
          <p:cNvSpPr/>
          <p:nvPr/>
        </p:nvSpPr>
        <p:spPr>
          <a:xfrm>
            <a:off x="4939205" y="3043212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4" name="Freeform 3684"/>
          <p:cNvSpPr/>
          <p:nvPr/>
        </p:nvSpPr>
        <p:spPr>
          <a:xfrm>
            <a:off x="5130159" y="3040834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5" name="Freeform 3685"/>
          <p:cNvSpPr/>
          <p:nvPr/>
        </p:nvSpPr>
        <p:spPr>
          <a:xfrm>
            <a:off x="5227619" y="3043171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6" name="Freeform 3686"/>
          <p:cNvSpPr/>
          <p:nvPr/>
        </p:nvSpPr>
        <p:spPr>
          <a:xfrm>
            <a:off x="5321025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7" name="Freeform 3687"/>
          <p:cNvSpPr/>
          <p:nvPr/>
        </p:nvSpPr>
        <p:spPr>
          <a:xfrm>
            <a:off x="5440446" y="3043212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8" name="Freeform 3688"/>
          <p:cNvSpPr/>
          <p:nvPr/>
        </p:nvSpPr>
        <p:spPr>
          <a:xfrm>
            <a:off x="5545119" y="3043171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9" name="Freeform 3689"/>
          <p:cNvSpPr/>
          <p:nvPr/>
        </p:nvSpPr>
        <p:spPr>
          <a:xfrm>
            <a:off x="5698855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0" name="Freeform 3690"/>
          <p:cNvSpPr/>
          <p:nvPr/>
        </p:nvSpPr>
        <p:spPr>
          <a:xfrm>
            <a:off x="5812789" y="3040834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1" name="Freeform 3691"/>
          <p:cNvSpPr/>
          <p:nvPr/>
        </p:nvSpPr>
        <p:spPr>
          <a:xfrm>
            <a:off x="5910249" y="3043171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2" name="Freeform 3692"/>
          <p:cNvSpPr/>
          <p:nvPr/>
        </p:nvSpPr>
        <p:spPr>
          <a:xfrm>
            <a:off x="6004316" y="3040888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3" name="Freeform 3693"/>
          <p:cNvSpPr/>
          <p:nvPr/>
        </p:nvSpPr>
        <p:spPr>
          <a:xfrm>
            <a:off x="6123098" y="3043212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4" name="Freeform 3694"/>
          <p:cNvSpPr/>
          <p:nvPr/>
        </p:nvSpPr>
        <p:spPr>
          <a:xfrm>
            <a:off x="6229085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5" name="Freeform 3695"/>
          <p:cNvSpPr/>
          <p:nvPr/>
        </p:nvSpPr>
        <p:spPr>
          <a:xfrm>
            <a:off x="6348528" y="3043171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6" name="Freeform 3696"/>
          <p:cNvSpPr/>
          <p:nvPr/>
        </p:nvSpPr>
        <p:spPr>
          <a:xfrm>
            <a:off x="6456466" y="3043212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7" name="Freeform 3697"/>
          <p:cNvSpPr/>
          <p:nvPr/>
        </p:nvSpPr>
        <p:spPr>
          <a:xfrm>
            <a:off x="6561139" y="3043171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8" name="Freeform 3698"/>
          <p:cNvSpPr/>
          <p:nvPr/>
        </p:nvSpPr>
        <p:spPr>
          <a:xfrm>
            <a:off x="6664037" y="3043197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9" name="Freeform 3699"/>
          <p:cNvSpPr/>
          <p:nvPr/>
        </p:nvSpPr>
        <p:spPr>
          <a:xfrm>
            <a:off x="6765289" y="3040834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0" name="Freeform 3700"/>
          <p:cNvSpPr/>
          <p:nvPr/>
        </p:nvSpPr>
        <p:spPr>
          <a:xfrm>
            <a:off x="6862101" y="3043171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1" name="Freeform 3701"/>
          <p:cNvSpPr/>
          <p:nvPr/>
        </p:nvSpPr>
        <p:spPr>
          <a:xfrm>
            <a:off x="6986798" y="3043124"/>
            <a:ext cx="20342" cy="105460"/>
          </a:xfrm>
          <a:custGeom>
            <a:avLst/>
            <a:gdLst/>
            <a:ahLst/>
            <a:cxnLst/>
            <a:rect l="0" t="0" r="0" b="0"/>
            <a:pathLst>
              <a:path w="1271389" h="6591300">
                <a:moveTo>
                  <a:pt x="0" y="1271390"/>
                </a:moveTo>
                <a:lnTo>
                  <a:pt x="0" y="0"/>
                </a:lnTo>
                <a:lnTo>
                  <a:pt x="1271389" y="0"/>
                </a:lnTo>
                <a:lnTo>
                  <a:pt x="1271389" y="1271390"/>
                </a:lnTo>
                <a:close/>
                <a:moveTo>
                  <a:pt x="0" y="6591300"/>
                </a:moveTo>
                <a:lnTo>
                  <a:pt x="0" y="5320110"/>
                </a:lnTo>
                <a:lnTo>
                  <a:pt x="1271389" y="5320110"/>
                </a:lnTo>
                <a:lnTo>
                  <a:pt x="1271389" y="65913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2" name="Freeform 3702"/>
          <p:cNvSpPr/>
          <p:nvPr/>
        </p:nvSpPr>
        <p:spPr>
          <a:xfrm>
            <a:off x="7090755" y="3040834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3" name="Freeform 3703"/>
          <p:cNvSpPr/>
          <p:nvPr/>
        </p:nvSpPr>
        <p:spPr>
          <a:xfrm>
            <a:off x="7188215" y="3043171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4" name="Freeform 3704"/>
          <p:cNvSpPr/>
          <p:nvPr/>
        </p:nvSpPr>
        <p:spPr>
          <a:xfrm>
            <a:off x="7291496" y="3040885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5" name="Freeform 3705"/>
          <p:cNvSpPr/>
          <p:nvPr/>
        </p:nvSpPr>
        <p:spPr>
          <a:xfrm>
            <a:off x="7398166" y="3040888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6" name="Freeform 3706"/>
          <p:cNvSpPr/>
          <p:nvPr/>
        </p:nvSpPr>
        <p:spPr>
          <a:xfrm>
            <a:off x="7505004" y="3043212"/>
            <a:ext cx="98621" cy="105371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7" name="Freeform 3707"/>
          <p:cNvSpPr/>
          <p:nvPr/>
        </p:nvSpPr>
        <p:spPr>
          <a:xfrm>
            <a:off x="7610236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8" name="Freeform 3708"/>
          <p:cNvSpPr/>
          <p:nvPr/>
        </p:nvSpPr>
        <p:spPr>
          <a:xfrm>
            <a:off x="7729678" y="3043171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9" name="Freeform 3709"/>
          <p:cNvSpPr/>
          <p:nvPr/>
        </p:nvSpPr>
        <p:spPr>
          <a:xfrm>
            <a:off x="7829305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0" name="Freeform 3710"/>
          <p:cNvSpPr/>
          <p:nvPr/>
        </p:nvSpPr>
        <p:spPr>
          <a:xfrm>
            <a:off x="7948726" y="3003328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1" name="Freeform 3711"/>
          <p:cNvSpPr/>
          <p:nvPr/>
        </p:nvSpPr>
        <p:spPr>
          <a:xfrm>
            <a:off x="8118623" y="3043171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2" name="Freeform 3712"/>
          <p:cNvSpPr/>
          <p:nvPr/>
        </p:nvSpPr>
        <p:spPr>
          <a:xfrm>
            <a:off x="8221441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3" name="Freeform 3713"/>
          <p:cNvSpPr/>
          <p:nvPr/>
        </p:nvSpPr>
        <p:spPr>
          <a:xfrm>
            <a:off x="8325078" y="3043171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4" name="Freeform 3714"/>
          <p:cNvSpPr/>
          <p:nvPr/>
        </p:nvSpPr>
        <p:spPr>
          <a:xfrm>
            <a:off x="8455140" y="3043212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5" name="Freeform 3715"/>
          <p:cNvSpPr/>
          <p:nvPr/>
        </p:nvSpPr>
        <p:spPr>
          <a:xfrm>
            <a:off x="8562370" y="3040834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6" name="Freeform 3716"/>
          <p:cNvSpPr/>
          <p:nvPr/>
        </p:nvSpPr>
        <p:spPr>
          <a:xfrm>
            <a:off x="8726616" y="3043212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7" name="Freeform 3717"/>
          <p:cNvSpPr/>
          <p:nvPr/>
        </p:nvSpPr>
        <p:spPr>
          <a:xfrm>
            <a:off x="8829908" y="3043171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8" name="Freeform 3718"/>
          <p:cNvSpPr/>
          <p:nvPr/>
        </p:nvSpPr>
        <p:spPr>
          <a:xfrm>
            <a:off x="8959971" y="3043212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9" name="Freeform 3719"/>
          <p:cNvSpPr/>
          <p:nvPr/>
        </p:nvSpPr>
        <p:spPr>
          <a:xfrm>
            <a:off x="9131250" y="3043212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0" name="Freeform 3720"/>
          <p:cNvSpPr/>
          <p:nvPr/>
        </p:nvSpPr>
        <p:spPr>
          <a:xfrm>
            <a:off x="9215210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1" name="Freeform 3721"/>
          <p:cNvSpPr/>
          <p:nvPr/>
        </p:nvSpPr>
        <p:spPr>
          <a:xfrm>
            <a:off x="9335050" y="3043212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2" name="Freeform 3722"/>
          <p:cNvSpPr/>
          <p:nvPr/>
        </p:nvSpPr>
        <p:spPr>
          <a:xfrm>
            <a:off x="9474353" y="3043171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3" name="Freeform 3723"/>
          <p:cNvSpPr/>
          <p:nvPr/>
        </p:nvSpPr>
        <p:spPr>
          <a:xfrm>
            <a:off x="9577929" y="3040834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4" name="Freeform 3724"/>
          <p:cNvSpPr/>
          <p:nvPr/>
        </p:nvSpPr>
        <p:spPr>
          <a:xfrm>
            <a:off x="9696613" y="3043212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5" name="Freeform 3725"/>
          <p:cNvSpPr/>
          <p:nvPr/>
        </p:nvSpPr>
        <p:spPr>
          <a:xfrm>
            <a:off x="9803819" y="3040834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6" name="Freeform 3726"/>
          <p:cNvSpPr/>
          <p:nvPr/>
        </p:nvSpPr>
        <p:spPr>
          <a:xfrm>
            <a:off x="9904861" y="3040888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7" name="Freeform 3727"/>
          <p:cNvSpPr/>
          <p:nvPr/>
        </p:nvSpPr>
        <p:spPr>
          <a:xfrm>
            <a:off x="10023847" y="3043219"/>
            <a:ext cx="96627" cy="135235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8" name="Freeform 3728"/>
          <p:cNvSpPr/>
          <p:nvPr/>
        </p:nvSpPr>
        <p:spPr>
          <a:xfrm>
            <a:off x="10139506" y="3043212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9" name="Freeform 3729"/>
          <p:cNvSpPr/>
          <p:nvPr/>
        </p:nvSpPr>
        <p:spPr>
          <a:xfrm>
            <a:off x="10247100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0" name="Freeform 3730"/>
          <p:cNvSpPr/>
          <p:nvPr/>
        </p:nvSpPr>
        <p:spPr>
          <a:xfrm>
            <a:off x="10366544" y="3043212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1" name="Freeform 3731"/>
          <p:cNvSpPr/>
          <p:nvPr/>
        </p:nvSpPr>
        <p:spPr>
          <a:xfrm>
            <a:off x="10479258" y="3043212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2" name="Freeform 3732"/>
          <p:cNvSpPr/>
          <p:nvPr/>
        </p:nvSpPr>
        <p:spPr>
          <a:xfrm>
            <a:off x="10592357" y="3043212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3" name="Freeform 3733"/>
          <p:cNvSpPr/>
          <p:nvPr/>
        </p:nvSpPr>
        <p:spPr>
          <a:xfrm>
            <a:off x="10737990" y="3003328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4" name="Freeform 3734"/>
          <p:cNvSpPr/>
          <p:nvPr/>
        </p:nvSpPr>
        <p:spPr>
          <a:xfrm>
            <a:off x="10903484" y="3003093"/>
            <a:ext cx="152269" cy="185839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5" name="Freeform 3735"/>
          <p:cNvSpPr/>
          <p:nvPr/>
        </p:nvSpPr>
        <p:spPr>
          <a:xfrm>
            <a:off x="11069430" y="3040888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6" name="Freeform 3736"/>
          <p:cNvSpPr/>
          <p:nvPr/>
        </p:nvSpPr>
        <p:spPr>
          <a:xfrm>
            <a:off x="11188872" y="3043212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7" name="Freeform 3737"/>
          <p:cNvSpPr/>
          <p:nvPr/>
        </p:nvSpPr>
        <p:spPr>
          <a:xfrm>
            <a:off x="11288155" y="3043171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8" name="Freeform 3738"/>
          <p:cNvSpPr/>
          <p:nvPr/>
        </p:nvSpPr>
        <p:spPr>
          <a:xfrm>
            <a:off x="11416122" y="3000648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9" name="Freeform 3739"/>
          <p:cNvSpPr/>
          <p:nvPr/>
        </p:nvSpPr>
        <p:spPr>
          <a:xfrm>
            <a:off x="4406293" y="3347454"/>
            <a:ext cx="101701" cy="145554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0" name="Freeform 3740"/>
          <p:cNvSpPr/>
          <p:nvPr/>
        </p:nvSpPr>
        <p:spPr>
          <a:xfrm>
            <a:off x="4516810" y="33853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1" name="Freeform 3741"/>
          <p:cNvSpPr/>
          <p:nvPr/>
        </p:nvSpPr>
        <p:spPr>
          <a:xfrm>
            <a:off x="4635390" y="338763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2" name="Freeform 3742"/>
          <p:cNvSpPr/>
          <p:nvPr/>
        </p:nvSpPr>
        <p:spPr>
          <a:xfrm>
            <a:off x="4724471" y="33876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3" name="Freeform 3743"/>
          <p:cNvSpPr/>
          <p:nvPr/>
        </p:nvSpPr>
        <p:spPr>
          <a:xfrm>
            <a:off x="4837605" y="338763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4" name="Freeform 3744"/>
          <p:cNvSpPr/>
          <p:nvPr/>
        </p:nvSpPr>
        <p:spPr>
          <a:xfrm>
            <a:off x="5027340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5" name="Freeform 3745"/>
          <p:cNvSpPr/>
          <p:nvPr/>
        </p:nvSpPr>
        <p:spPr>
          <a:xfrm>
            <a:off x="5142459" y="3344082"/>
            <a:ext cx="99358" cy="151323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6" name="Freeform 3746"/>
          <p:cNvSpPr/>
          <p:nvPr/>
        </p:nvSpPr>
        <p:spPr>
          <a:xfrm>
            <a:off x="5262646" y="33853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7" name="Freeform 3747"/>
          <p:cNvSpPr/>
          <p:nvPr/>
        </p:nvSpPr>
        <p:spPr>
          <a:xfrm>
            <a:off x="5369316" y="33853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8" name="Freeform 3748"/>
          <p:cNvSpPr/>
          <p:nvPr/>
        </p:nvSpPr>
        <p:spPr>
          <a:xfrm>
            <a:off x="5478042" y="3385259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9" name="Freeform 3749"/>
          <p:cNvSpPr/>
          <p:nvPr/>
        </p:nvSpPr>
        <p:spPr>
          <a:xfrm>
            <a:off x="5570270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0" name="Freeform 3750"/>
          <p:cNvSpPr/>
          <p:nvPr/>
        </p:nvSpPr>
        <p:spPr>
          <a:xfrm>
            <a:off x="5690110" y="338763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1" name="Freeform 3751"/>
          <p:cNvSpPr/>
          <p:nvPr/>
        </p:nvSpPr>
        <p:spPr>
          <a:xfrm>
            <a:off x="5873140" y="3387595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2" name="Freeform 3752"/>
          <p:cNvSpPr/>
          <p:nvPr/>
        </p:nvSpPr>
        <p:spPr>
          <a:xfrm>
            <a:off x="5998900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3" name="Freeform 3753"/>
          <p:cNvSpPr/>
          <p:nvPr/>
        </p:nvSpPr>
        <p:spPr>
          <a:xfrm>
            <a:off x="6102558" y="338759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4" name="Freeform 3754"/>
          <p:cNvSpPr/>
          <p:nvPr/>
        </p:nvSpPr>
        <p:spPr>
          <a:xfrm>
            <a:off x="6218635" y="3387637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5" name="Freeform 3755"/>
          <p:cNvSpPr/>
          <p:nvPr/>
        </p:nvSpPr>
        <p:spPr>
          <a:xfrm>
            <a:off x="6369173" y="33876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6" name="Freeform 3756"/>
          <p:cNvSpPr/>
          <p:nvPr/>
        </p:nvSpPr>
        <p:spPr>
          <a:xfrm>
            <a:off x="6482272" y="338763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7" name="Freeform 3757"/>
          <p:cNvSpPr/>
          <p:nvPr/>
        </p:nvSpPr>
        <p:spPr>
          <a:xfrm>
            <a:off x="6680784" y="3344082"/>
            <a:ext cx="99358" cy="151323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8" name="Freeform 3758"/>
          <p:cNvSpPr/>
          <p:nvPr/>
        </p:nvSpPr>
        <p:spPr>
          <a:xfrm>
            <a:off x="6801378" y="338763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9" name="Freeform 3759"/>
          <p:cNvSpPr/>
          <p:nvPr/>
        </p:nvSpPr>
        <p:spPr>
          <a:xfrm>
            <a:off x="6937404" y="33875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0" name="Freeform 3760"/>
          <p:cNvSpPr/>
          <p:nvPr/>
        </p:nvSpPr>
        <p:spPr>
          <a:xfrm>
            <a:off x="7040302" y="3387621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1" name="Freeform 3761"/>
          <p:cNvSpPr/>
          <p:nvPr/>
        </p:nvSpPr>
        <p:spPr>
          <a:xfrm>
            <a:off x="7204223" y="338759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2" name="Freeform 3762"/>
          <p:cNvSpPr/>
          <p:nvPr/>
        </p:nvSpPr>
        <p:spPr>
          <a:xfrm>
            <a:off x="7312568" y="338763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3" name="Freeform 3763"/>
          <p:cNvSpPr/>
          <p:nvPr/>
        </p:nvSpPr>
        <p:spPr>
          <a:xfrm>
            <a:off x="7452735" y="3385259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4" name="Freeform 3764"/>
          <p:cNvSpPr/>
          <p:nvPr/>
        </p:nvSpPr>
        <p:spPr>
          <a:xfrm>
            <a:off x="7550195" y="33875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5" name="Freeform 3765"/>
          <p:cNvSpPr/>
          <p:nvPr/>
        </p:nvSpPr>
        <p:spPr>
          <a:xfrm>
            <a:off x="7653476" y="33853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6" name="Freeform 3766"/>
          <p:cNvSpPr/>
          <p:nvPr/>
        </p:nvSpPr>
        <p:spPr>
          <a:xfrm>
            <a:off x="7759485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7" name="Freeform 3767"/>
          <p:cNvSpPr/>
          <p:nvPr/>
        </p:nvSpPr>
        <p:spPr>
          <a:xfrm>
            <a:off x="7872959" y="3385259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8" name="Freeform 3768"/>
          <p:cNvSpPr/>
          <p:nvPr/>
        </p:nvSpPr>
        <p:spPr>
          <a:xfrm>
            <a:off x="7991644" y="33876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9" name="Freeform 3769"/>
          <p:cNvSpPr/>
          <p:nvPr/>
        </p:nvSpPr>
        <p:spPr>
          <a:xfrm>
            <a:off x="8104743" y="3387637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0" name="Freeform 3770"/>
          <p:cNvSpPr/>
          <p:nvPr/>
        </p:nvSpPr>
        <p:spPr>
          <a:xfrm>
            <a:off x="8300831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1" name="Freeform 3771"/>
          <p:cNvSpPr/>
          <p:nvPr/>
        </p:nvSpPr>
        <p:spPr>
          <a:xfrm>
            <a:off x="8405850" y="33875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2" name="Freeform 3772"/>
          <p:cNvSpPr/>
          <p:nvPr/>
        </p:nvSpPr>
        <p:spPr>
          <a:xfrm>
            <a:off x="8509153" y="33876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3" name="Freeform 3773"/>
          <p:cNvSpPr/>
          <p:nvPr/>
        </p:nvSpPr>
        <p:spPr>
          <a:xfrm>
            <a:off x="8615141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4" name="Freeform 3774"/>
          <p:cNvSpPr/>
          <p:nvPr/>
        </p:nvSpPr>
        <p:spPr>
          <a:xfrm>
            <a:off x="8735170" y="3387637"/>
            <a:ext cx="134937" cy="105371"/>
          </a:xfrm>
          <a:custGeom>
            <a:avLst/>
            <a:gdLst/>
            <a:ahLst/>
            <a:cxnLst/>
            <a:rect l="0" t="0" r="0" b="0"/>
            <a:pathLst>
              <a:path w="8433593" h="6585743">
                <a:moveTo>
                  <a:pt x="0" y="0"/>
                </a:moveTo>
                <a:lnTo>
                  <a:pt x="1116210" y="0"/>
                </a:lnTo>
                <a:lnTo>
                  <a:pt x="1116210" y="5661818"/>
                </a:lnTo>
                <a:lnTo>
                  <a:pt x="3658989" y="5661818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1818"/>
                </a:lnTo>
                <a:lnTo>
                  <a:pt x="7323732" y="5661818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5" name="Freeform 3775"/>
          <p:cNvSpPr/>
          <p:nvPr/>
        </p:nvSpPr>
        <p:spPr>
          <a:xfrm>
            <a:off x="8892129" y="3385259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6" name="Freeform 3776"/>
          <p:cNvSpPr/>
          <p:nvPr/>
        </p:nvSpPr>
        <p:spPr>
          <a:xfrm>
            <a:off x="9010813" y="33876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7" name="Freeform 3777"/>
          <p:cNvSpPr/>
          <p:nvPr/>
        </p:nvSpPr>
        <p:spPr>
          <a:xfrm>
            <a:off x="9123506" y="33876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8" name="Freeform 3778"/>
          <p:cNvSpPr/>
          <p:nvPr/>
        </p:nvSpPr>
        <p:spPr>
          <a:xfrm>
            <a:off x="9227531" y="3387595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9" name="Freeform 3779"/>
          <p:cNvSpPr/>
          <p:nvPr/>
        </p:nvSpPr>
        <p:spPr>
          <a:xfrm>
            <a:off x="9399025" y="3385259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0" name="Freeform 3780"/>
          <p:cNvSpPr/>
          <p:nvPr/>
        </p:nvSpPr>
        <p:spPr>
          <a:xfrm>
            <a:off x="9565710" y="3347517"/>
            <a:ext cx="114401" cy="145456"/>
          </a:xfrm>
          <a:custGeom>
            <a:avLst/>
            <a:gdLst/>
            <a:ahLst/>
            <a:cxnLst/>
            <a:rect l="0" t="0" r="0" b="0"/>
            <a:pathLst>
              <a:path w="7150100" h="9091018">
                <a:moveTo>
                  <a:pt x="0" y="0"/>
                </a:moveTo>
                <a:lnTo>
                  <a:pt x="7150100" y="0"/>
                </a:lnTo>
                <a:lnTo>
                  <a:pt x="7150100" y="9091018"/>
                </a:lnTo>
                <a:lnTo>
                  <a:pt x="5941020" y="9091018"/>
                </a:lnTo>
                <a:lnTo>
                  <a:pt x="5941020" y="1072952"/>
                </a:lnTo>
                <a:lnTo>
                  <a:pt x="1203126" y="1072952"/>
                </a:lnTo>
                <a:lnTo>
                  <a:pt x="1203126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1" name="Freeform 3781"/>
          <p:cNvSpPr/>
          <p:nvPr/>
        </p:nvSpPr>
        <p:spPr>
          <a:xfrm>
            <a:off x="9709312" y="33853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2" name="Freeform 3782"/>
          <p:cNvSpPr/>
          <p:nvPr/>
        </p:nvSpPr>
        <p:spPr>
          <a:xfrm>
            <a:off x="9815320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3" name="Freeform 3783"/>
          <p:cNvSpPr/>
          <p:nvPr/>
        </p:nvSpPr>
        <p:spPr>
          <a:xfrm>
            <a:off x="9928776" y="3347517"/>
            <a:ext cx="152269" cy="185839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4" name="Freeform 3784"/>
          <p:cNvSpPr/>
          <p:nvPr/>
        </p:nvSpPr>
        <p:spPr>
          <a:xfrm>
            <a:off x="10095940" y="3385259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5" name="Freeform 3785"/>
          <p:cNvSpPr/>
          <p:nvPr/>
        </p:nvSpPr>
        <p:spPr>
          <a:xfrm>
            <a:off x="10197906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6" name="Freeform 3786"/>
          <p:cNvSpPr/>
          <p:nvPr/>
        </p:nvSpPr>
        <p:spPr>
          <a:xfrm>
            <a:off x="10317529" y="3385313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7" name="Freeform 3787"/>
          <p:cNvSpPr/>
          <p:nvPr/>
        </p:nvSpPr>
        <p:spPr>
          <a:xfrm>
            <a:off x="10461277" y="3385259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8" name="Freeform 3788"/>
          <p:cNvSpPr/>
          <p:nvPr/>
        </p:nvSpPr>
        <p:spPr>
          <a:xfrm>
            <a:off x="10553506" y="33853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9" name="Freeform 3789"/>
          <p:cNvSpPr/>
          <p:nvPr/>
        </p:nvSpPr>
        <p:spPr>
          <a:xfrm>
            <a:off x="10673345" y="338763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0" name="Freeform 3790"/>
          <p:cNvSpPr/>
          <p:nvPr/>
        </p:nvSpPr>
        <p:spPr>
          <a:xfrm>
            <a:off x="10808127" y="3345073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1" name="Freeform 3791"/>
          <p:cNvSpPr/>
          <p:nvPr/>
        </p:nvSpPr>
        <p:spPr>
          <a:xfrm>
            <a:off x="4406293" y="3701022"/>
            <a:ext cx="101701" cy="145554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2" name="Freeform 3792"/>
          <p:cNvSpPr/>
          <p:nvPr/>
        </p:nvSpPr>
        <p:spPr>
          <a:xfrm>
            <a:off x="4516810" y="3738881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3" name="Freeform 3793"/>
          <p:cNvSpPr/>
          <p:nvPr/>
        </p:nvSpPr>
        <p:spPr>
          <a:xfrm>
            <a:off x="4635431" y="3741205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4" name="Freeform 3794"/>
          <p:cNvSpPr/>
          <p:nvPr/>
        </p:nvSpPr>
        <p:spPr>
          <a:xfrm>
            <a:off x="4719309" y="3738881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5" name="Freeform 3795"/>
          <p:cNvSpPr/>
          <p:nvPr/>
        </p:nvSpPr>
        <p:spPr>
          <a:xfrm>
            <a:off x="4838793" y="3741163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6" name="Freeform 3796"/>
          <p:cNvSpPr/>
          <p:nvPr/>
        </p:nvSpPr>
        <p:spPr>
          <a:xfrm>
            <a:off x="4938979" y="3738881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7" name="Freeform 3797"/>
          <p:cNvSpPr/>
          <p:nvPr/>
        </p:nvSpPr>
        <p:spPr>
          <a:xfrm>
            <a:off x="5115001" y="3738877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8" name="Freeform 3798"/>
          <p:cNvSpPr/>
          <p:nvPr/>
        </p:nvSpPr>
        <p:spPr>
          <a:xfrm>
            <a:off x="5221010" y="3738881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9" name="Freeform 3799"/>
          <p:cNvSpPr/>
          <p:nvPr/>
        </p:nvSpPr>
        <p:spPr>
          <a:xfrm>
            <a:off x="5324648" y="3741163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0" name="Freeform 3800"/>
          <p:cNvSpPr/>
          <p:nvPr/>
        </p:nvSpPr>
        <p:spPr>
          <a:xfrm>
            <a:off x="5454326" y="3741189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1" name="Freeform 3801"/>
          <p:cNvSpPr/>
          <p:nvPr/>
        </p:nvSpPr>
        <p:spPr>
          <a:xfrm>
            <a:off x="5620664" y="3701085"/>
            <a:ext cx="114401" cy="145456"/>
          </a:xfrm>
          <a:custGeom>
            <a:avLst/>
            <a:gdLst/>
            <a:ahLst/>
            <a:cxnLst/>
            <a:rect l="0" t="0" r="0" b="0"/>
            <a:pathLst>
              <a:path w="7150100" h="9091018">
                <a:moveTo>
                  <a:pt x="0" y="0"/>
                </a:moveTo>
                <a:lnTo>
                  <a:pt x="7150100" y="0"/>
                </a:lnTo>
                <a:lnTo>
                  <a:pt x="7150100" y="9091018"/>
                </a:lnTo>
                <a:lnTo>
                  <a:pt x="5941020" y="9091018"/>
                </a:lnTo>
                <a:lnTo>
                  <a:pt x="5941020" y="1072952"/>
                </a:lnTo>
                <a:lnTo>
                  <a:pt x="1203126" y="1072952"/>
                </a:lnTo>
                <a:lnTo>
                  <a:pt x="1203126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2" name="Freeform 3802"/>
          <p:cNvSpPr/>
          <p:nvPr/>
        </p:nvSpPr>
        <p:spPr>
          <a:xfrm>
            <a:off x="5764265" y="3738877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3" name="Freeform 3803"/>
          <p:cNvSpPr/>
          <p:nvPr/>
        </p:nvSpPr>
        <p:spPr>
          <a:xfrm>
            <a:off x="5871034" y="3738827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4" name="Freeform 3804"/>
          <p:cNvSpPr/>
          <p:nvPr/>
        </p:nvSpPr>
        <p:spPr>
          <a:xfrm>
            <a:off x="5976472" y="3738827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5" name="Freeform 3805"/>
          <p:cNvSpPr/>
          <p:nvPr/>
        </p:nvSpPr>
        <p:spPr>
          <a:xfrm>
            <a:off x="6078575" y="3741205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6" name="Freeform 3806"/>
          <p:cNvSpPr/>
          <p:nvPr/>
        </p:nvSpPr>
        <p:spPr>
          <a:xfrm>
            <a:off x="6177879" y="3741163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7" name="Freeform 3807"/>
          <p:cNvSpPr/>
          <p:nvPr/>
        </p:nvSpPr>
        <p:spPr>
          <a:xfrm>
            <a:off x="6304398" y="3738827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8" name="Freeform 3808"/>
          <p:cNvSpPr/>
          <p:nvPr/>
        </p:nvSpPr>
        <p:spPr>
          <a:xfrm>
            <a:off x="6423082" y="3741205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9" name="Freeform 3809"/>
          <p:cNvSpPr/>
          <p:nvPr/>
        </p:nvSpPr>
        <p:spPr>
          <a:xfrm>
            <a:off x="6526149" y="3741163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0" name="Freeform 3810"/>
          <p:cNvSpPr/>
          <p:nvPr/>
        </p:nvSpPr>
        <p:spPr>
          <a:xfrm>
            <a:off x="6620215" y="3738881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1" name="Freeform 3811"/>
          <p:cNvSpPr/>
          <p:nvPr/>
        </p:nvSpPr>
        <p:spPr>
          <a:xfrm>
            <a:off x="6792883" y="3698641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2" name="Freeform 3812"/>
          <p:cNvSpPr/>
          <p:nvPr/>
        </p:nvSpPr>
        <p:spPr>
          <a:xfrm>
            <a:off x="6935490" y="3738881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3" name="Freeform 3813"/>
          <p:cNvSpPr/>
          <p:nvPr/>
        </p:nvSpPr>
        <p:spPr>
          <a:xfrm>
            <a:off x="7055114" y="3738881"/>
            <a:ext cx="130521" cy="110134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4" name="Freeform 3814"/>
          <p:cNvSpPr/>
          <p:nvPr/>
        </p:nvSpPr>
        <p:spPr>
          <a:xfrm>
            <a:off x="7198862" y="3738827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5" name="Freeform 3815"/>
          <p:cNvSpPr/>
          <p:nvPr/>
        </p:nvSpPr>
        <p:spPr>
          <a:xfrm>
            <a:off x="7294920" y="3738881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6" name="Freeform 3816"/>
          <p:cNvSpPr/>
          <p:nvPr/>
        </p:nvSpPr>
        <p:spPr>
          <a:xfrm>
            <a:off x="7470863" y="3741163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7" name="Freeform 3817"/>
          <p:cNvSpPr/>
          <p:nvPr/>
        </p:nvSpPr>
        <p:spPr>
          <a:xfrm>
            <a:off x="7635961" y="3738877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8" name="Freeform 3818"/>
          <p:cNvSpPr/>
          <p:nvPr/>
        </p:nvSpPr>
        <p:spPr>
          <a:xfrm>
            <a:off x="7742631" y="3738881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9" name="Freeform 3819"/>
          <p:cNvSpPr/>
          <p:nvPr/>
        </p:nvSpPr>
        <p:spPr>
          <a:xfrm>
            <a:off x="7851357" y="3738827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0" name="Freeform 3820"/>
          <p:cNvSpPr/>
          <p:nvPr/>
        </p:nvSpPr>
        <p:spPr>
          <a:xfrm>
            <a:off x="7953482" y="3741163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1" name="Freeform 3821"/>
          <p:cNvSpPr/>
          <p:nvPr/>
        </p:nvSpPr>
        <p:spPr>
          <a:xfrm>
            <a:off x="8061420" y="3741205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2" name="Freeform 3822"/>
          <p:cNvSpPr/>
          <p:nvPr/>
        </p:nvSpPr>
        <p:spPr>
          <a:xfrm>
            <a:off x="8166094" y="3741163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3" name="Freeform 3823"/>
          <p:cNvSpPr/>
          <p:nvPr/>
        </p:nvSpPr>
        <p:spPr>
          <a:xfrm>
            <a:off x="8269376" y="3741205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4" name="Freeform 3824"/>
          <p:cNvSpPr/>
          <p:nvPr/>
        </p:nvSpPr>
        <p:spPr>
          <a:xfrm>
            <a:off x="8383675" y="3741205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5" name="Freeform 3825"/>
          <p:cNvSpPr/>
          <p:nvPr/>
        </p:nvSpPr>
        <p:spPr>
          <a:xfrm>
            <a:off x="8550299" y="3698641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6" name="Freeform 3826"/>
          <p:cNvSpPr/>
          <p:nvPr/>
        </p:nvSpPr>
        <p:spPr>
          <a:xfrm>
            <a:off x="8701883" y="3701085"/>
            <a:ext cx="111023" cy="145494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7" name="Freeform 3827"/>
          <p:cNvSpPr/>
          <p:nvPr/>
        </p:nvSpPr>
        <p:spPr>
          <a:xfrm>
            <a:off x="8837641" y="3701085"/>
            <a:ext cx="109670" cy="145491"/>
          </a:xfrm>
          <a:custGeom>
            <a:avLst/>
            <a:gdLst/>
            <a:ahLst/>
            <a:cxnLst/>
            <a:rect l="0" t="0" r="0" b="0"/>
            <a:pathLst>
              <a:path w="6854429" h="9093200">
                <a:moveTo>
                  <a:pt x="0" y="0"/>
                </a:moveTo>
                <a:lnTo>
                  <a:pt x="5899547" y="0"/>
                </a:lnTo>
                <a:lnTo>
                  <a:pt x="5899547" y="1072952"/>
                </a:lnTo>
                <a:lnTo>
                  <a:pt x="1202929" y="1072952"/>
                </a:lnTo>
                <a:lnTo>
                  <a:pt x="1202929" y="3879454"/>
                </a:lnTo>
                <a:lnTo>
                  <a:pt x="3374232" y="3879454"/>
                </a:lnTo>
                <a:cubicBezTo>
                  <a:pt x="4176448" y="3879454"/>
                  <a:pt x="4814359" y="3955918"/>
                  <a:pt x="5287963" y="4108847"/>
                </a:cubicBezTo>
                <a:cubicBezTo>
                  <a:pt x="5761567" y="4261644"/>
                  <a:pt x="6141046" y="4549908"/>
                  <a:pt x="6426399" y="4973638"/>
                </a:cubicBezTo>
                <a:cubicBezTo>
                  <a:pt x="6711752" y="5397236"/>
                  <a:pt x="6854429" y="5890022"/>
                  <a:pt x="6854429" y="6451997"/>
                </a:cubicBezTo>
                <a:cubicBezTo>
                  <a:pt x="6854429" y="6910917"/>
                  <a:pt x="6752035" y="7339807"/>
                  <a:pt x="6547247" y="7738666"/>
                </a:cubicBezTo>
                <a:cubicBezTo>
                  <a:pt x="6342592" y="8137393"/>
                  <a:pt x="6037594" y="8462831"/>
                  <a:pt x="5632252" y="8714979"/>
                </a:cubicBezTo>
                <a:cubicBezTo>
                  <a:pt x="5227043" y="8967127"/>
                  <a:pt x="4536480" y="9093200"/>
                  <a:pt x="3560564" y="9093200"/>
                </a:cubicBezTo>
                <a:lnTo>
                  <a:pt x="0" y="9093200"/>
                </a:lnTo>
                <a:close/>
                <a:moveTo>
                  <a:pt x="1202929" y="8070057"/>
                </a:moveTo>
                <a:lnTo>
                  <a:pt x="3610174" y="8070057"/>
                </a:lnTo>
                <a:cubicBezTo>
                  <a:pt x="4259726" y="8070057"/>
                  <a:pt x="4746824" y="7937831"/>
                  <a:pt x="5071468" y="7673380"/>
                </a:cubicBezTo>
                <a:cubicBezTo>
                  <a:pt x="5396111" y="7408929"/>
                  <a:pt x="5558433" y="7012253"/>
                  <a:pt x="5558433" y="6483350"/>
                </a:cubicBezTo>
                <a:cubicBezTo>
                  <a:pt x="5558433" y="6107245"/>
                  <a:pt x="5465366" y="5793119"/>
                  <a:pt x="5279232" y="5540971"/>
                </a:cubicBezTo>
                <a:cubicBezTo>
                  <a:pt x="5093097" y="5288823"/>
                  <a:pt x="4834533" y="5121474"/>
                  <a:pt x="4503539" y="5038924"/>
                </a:cubicBezTo>
                <a:cubicBezTo>
                  <a:pt x="4172678" y="4956242"/>
                  <a:pt x="3608123" y="4914900"/>
                  <a:pt x="2809875" y="4914900"/>
                </a:cubicBezTo>
                <a:lnTo>
                  <a:pt x="1202929" y="4914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8" name="Freeform 3828"/>
          <p:cNvSpPr/>
          <p:nvPr/>
        </p:nvSpPr>
        <p:spPr>
          <a:xfrm>
            <a:off x="8963396" y="3698641"/>
            <a:ext cx="93906" cy="147935"/>
          </a:xfrm>
          <a:custGeom>
            <a:avLst/>
            <a:gdLst/>
            <a:ahLst/>
            <a:cxnLst/>
            <a:rect l="0" t="0" r="0" b="0"/>
            <a:pathLst>
              <a:path w="5869186" h="9245996">
                <a:moveTo>
                  <a:pt x="2368748" y="7007423"/>
                </a:moveTo>
                <a:cubicBezTo>
                  <a:pt x="2364647" y="6858595"/>
                  <a:pt x="2362596" y="6746941"/>
                  <a:pt x="2362596" y="6672461"/>
                </a:cubicBezTo>
                <a:cubicBezTo>
                  <a:pt x="2362596" y="6234311"/>
                  <a:pt x="2424641" y="5856022"/>
                  <a:pt x="2548731" y="5537596"/>
                </a:cubicBezTo>
                <a:cubicBezTo>
                  <a:pt x="2639880" y="5297884"/>
                  <a:pt x="2786856" y="5056055"/>
                  <a:pt x="2989659" y="4812109"/>
                </a:cubicBezTo>
                <a:cubicBezTo>
                  <a:pt x="3138619" y="4634309"/>
                  <a:pt x="3406642" y="4374885"/>
                  <a:pt x="3793728" y="4033837"/>
                </a:cubicBezTo>
                <a:cubicBezTo>
                  <a:pt x="4180813" y="3692789"/>
                  <a:pt x="4432300" y="3420996"/>
                  <a:pt x="4548187" y="3218457"/>
                </a:cubicBezTo>
                <a:cubicBezTo>
                  <a:pt x="4664075" y="3015919"/>
                  <a:pt x="4722018" y="2794727"/>
                  <a:pt x="4722018" y="2554882"/>
                </a:cubicBezTo>
                <a:cubicBezTo>
                  <a:pt x="4722018" y="2120834"/>
                  <a:pt x="4552354" y="1739503"/>
                  <a:pt x="4213026" y="1410890"/>
                </a:cubicBezTo>
                <a:cubicBezTo>
                  <a:pt x="3873830" y="1082145"/>
                  <a:pt x="3458038" y="917773"/>
                  <a:pt x="2965648" y="917773"/>
                </a:cubicBezTo>
                <a:cubicBezTo>
                  <a:pt x="2489795" y="917773"/>
                  <a:pt x="2092589" y="1066601"/>
                  <a:pt x="1774031" y="1364257"/>
                </a:cubicBezTo>
                <a:cubicBezTo>
                  <a:pt x="1455473" y="1661914"/>
                  <a:pt x="1246518" y="2126985"/>
                  <a:pt x="1147167" y="2759471"/>
                </a:cubicBezTo>
                <a:lnTo>
                  <a:pt x="0" y="2623145"/>
                </a:lnTo>
                <a:cubicBezTo>
                  <a:pt x="103319" y="1775684"/>
                  <a:pt x="410368" y="1126662"/>
                  <a:pt x="921146" y="676076"/>
                </a:cubicBezTo>
                <a:cubicBezTo>
                  <a:pt x="1432057" y="225359"/>
                  <a:pt x="2107273" y="0"/>
                  <a:pt x="2946796" y="0"/>
                </a:cubicBezTo>
                <a:cubicBezTo>
                  <a:pt x="3836193" y="0"/>
                  <a:pt x="4545607" y="241895"/>
                  <a:pt x="5075039" y="725686"/>
                </a:cubicBezTo>
                <a:cubicBezTo>
                  <a:pt x="5604470" y="1209344"/>
                  <a:pt x="5869186" y="1794271"/>
                  <a:pt x="5869186" y="2480468"/>
                </a:cubicBezTo>
                <a:cubicBezTo>
                  <a:pt x="5869186" y="2877343"/>
                  <a:pt x="5776052" y="3243262"/>
                  <a:pt x="5589786" y="3578225"/>
                </a:cubicBezTo>
                <a:cubicBezTo>
                  <a:pt x="5403651" y="3913055"/>
                  <a:pt x="5039386" y="4320249"/>
                  <a:pt x="4496990" y="4799806"/>
                </a:cubicBezTo>
                <a:cubicBezTo>
                  <a:pt x="4132791" y="5122201"/>
                  <a:pt x="3894799" y="5359929"/>
                  <a:pt x="3783012" y="5512990"/>
                </a:cubicBezTo>
                <a:cubicBezTo>
                  <a:pt x="3671225" y="5665919"/>
                  <a:pt x="3588411" y="5841603"/>
                  <a:pt x="3534568" y="6040040"/>
                </a:cubicBezTo>
                <a:cubicBezTo>
                  <a:pt x="3480858" y="6238478"/>
                  <a:pt x="3449836" y="6560939"/>
                  <a:pt x="3441501" y="7007423"/>
                </a:cubicBezTo>
                <a:close/>
                <a:moveTo>
                  <a:pt x="2300486" y="9245996"/>
                </a:moveTo>
                <a:lnTo>
                  <a:pt x="2300486" y="7974806"/>
                </a:lnTo>
                <a:lnTo>
                  <a:pt x="3571875" y="7974806"/>
                </a:lnTo>
                <a:lnTo>
                  <a:pt x="3571875" y="924599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9" name="Rectangle 3829"/>
          <p:cNvSpPr/>
          <p:nvPr/>
        </p:nvSpPr>
        <p:spPr>
          <a:xfrm>
            <a:off x="4155440" y="3900939"/>
            <a:ext cx="7089107" cy="361967"/>
          </a:xfrm>
          <a:prstGeom prst="rect">
            <a:avLst/>
          </a:prstGeom>
        </p:spPr>
      </p:sp>
      <p:sp>
        <p:nvSpPr>
          <p:cNvPr id="3830" name="Freeform 3830"/>
          <p:cNvSpPr/>
          <p:nvPr/>
        </p:nvSpPr>
        <p:spPr>
          <a:xfrm>
            <a:off x="4390390" y="4045509"/>
            <a:ext cx="130492" cy="179425"/>
          </a:xfrm>
          <a:custGeom>
            <a:avLst/>
            <a:gdLst/>
            <a:ahLst/>
            <a:cxnLst/>
            <a:rect l="0" t="0" r="0" b="0"/>
            <a:pathLst>
              <a:path w="8155781" h="11214100">
                <a:moveTo>
                  <a:pt x="1803400" y="0"/>
                </a:moveTo>
                <a:lnTo>
                  <a:pt x="7337226" y="0"/>
                </a:lnTo>
                <a:lnTo>
                  <a:pt x="7337226" y="8020447"/>
                </a:lnTo>
                <a:lnTo>
                  <a:pt x="8155781" y="8020447"/>
                </a:lnTo>
                <a:lnTo>
                  <a:pt x="8155781" y="11214100"/>
                </a:lnTo>
                <a:lnTo>
                  <a:pt x="7083028" y="11214100"/>
                </a:lnTo>
                <a:lnTo>
                  <a:pt x="7083028" y="9093200"/>
                </a:lnTo>
                <a:lnTo>
                  <a:pt x="1072753" y="9093200"/>
                </a:lnTo>
                <a:lnTo>
                  <a:pt x="1072753" y="11214100"/>
                </a:lnTo>
                <a:lnTo>
                  <a:pt x="0" y="11214100"/>
                </a:lnTo>
                <a:lnTo>
                  <a:pt x="0" y="8020447"/>
                </a:lnTo>
                <a:lnTo>
                  <a:pt x="706834" y="8020447"/>
                </a:lnTo>
                <a:cubicBezTo>
                  <a:pt x="1437878" y="6916341"/>
                  <a:pt x="1803400" y="4685374"/>
                  <a:pt x="1803400" y="1327547"/>
                </a:cubicBezTo>
                <a:close/>
                <a:moveTo>
                  <a:pt x="6134100" y="1072952"/>
                </a:moveTo>
                <a:lnTo>
                  <a:pt x="2963068" y="1072952"/>
                </a:lnTo>
                <a:lnTo>
                  <a:pt x="2963068" y="1538090"/>
                </a:lnTo>
                <a:cubicBezTo>
                  <a:pt x="2963068" y="2311335"/>
                  <a:pt x="2893814" y="3368940"/>
                  <a:pt x="2755304" y="4710907"/>
                </a:cubicBezTo>
                <a:cubicBezTo>
                  <a:pt x="2616795" y="6052873"/>
                  <a:pt x="2345002" y="7156054"/>
                  <a:pt x="1939925" y="8020447"/>
                </a:cubicBezTo>
                <a:lnTo>
                  <a:pt x="6134100" y="802044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1" name="Freeform 3831"/>
          <p:cNvSpPr/>
          <p:nvPr/>
        </p:nvSpPr>
        <p:spPr>
          <a:xfrm>
            <a:off x="4536795" y="4083305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2" name="Freeform 3832"/>
          <p:cNvSpPr/>
          <p:nvPr/>
        </p:nvSpPr>
        <p:spPr>
          <a:xfrm>
            <a:off x="4640453" y="4085587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3" name="Freeform 3833"/>
          <p:cNvSpPr/>
          <p:nvPr/>
        </p:nvSpPr>
        <p:spPr>
          <a:xfrm>
            <a:off x="4756530" y="4085629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4" name="Freeform 3834"/>
          <p:cNvSpPr/>
          <p:nvPr/>
        </p:nvSpPr>
        <p:spPr>
          <a:xfrm>
            <a:off x="4901099" y="4083251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5" name="Freeform 3835"/>
          <p:cNvSpPr/>
          <p:nvPr/>
        </p:nvSpPr>
        <p:spPr>
          <a:xfrm>
            <a:off x="5019783" y="4085629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6" name="Freeform 3836"/>
          <p:cNvSpPr/>
          <p:nvPr/>
        </p:nvSpPr>
        <p:spPr>
          <a:xfrm>
            <a:off x="5178628" y="4085587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7" name="Freeform 3837"/>
          <p:cNvSpPr/>
          <p:nvPr/>
        </p:nvSpPr>
        <p:spPr>
          <a:xfrm>
            <a:off x="5308691" y="4085629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8" name="Freeform 3838"/>
          <p:cNvSpPr/>
          <p:nvPr/>
        </p:nvSpPr>
        <p:spPr>
          <a:xfrm>
            <a:off x="5482589" y="4045509"/>
            <a:ext cx="114401" cy="145456"/>
          </a:xfrm>
          <a:custGeom>
            <a:avLst/>
            <a:gdLst/>
            <a:ahLst/>
            <a:cxnLst/>
            <a:rect l="0" t="0" r="0" b="0"/>
            <a:pathLst>
              <a:path w="7150100" h="9091018">
                <a:moveTo>
                  <a:pt x="0" y="0"/>
                </a:moveTo>
                <a:lnTo>
                  <a:pt x="7150100" y="0"/>
                </a:lnTo>
                <a:lnTo>
                  <a:pt x="7150100" y="9091018"/>
                </a:lnTo>
                <a:lnTo>
                  <a:pt x="5941020" y="9091018"/>
                </a:lnTo>
                <a:lnTo>
                  <a:pt x="5941020" y="1072952"/>
                </a:lnTo>
                <a:lnTo>
                  <a:pt x="1203126" y="1072952"/>
                </a:lnTo>
                <a:lnTo>
                  <a:pt x="1203126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9" name="Freeform 3839"/>
          <p:cNvSpPr/>
          <p:nvPr/>
        </p:nvSpPr>
        <p:spPr>
          <a:xfrm>
            <a:off x="5626191" y="4083301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0" name="Freeform 3840"/>
          <p:cNvSpPr/>
          <p:nvPr/>
        </p:nvSpPr>
        <p:spPr>
          <a:xfrm>
            <a:off x="5732959" y="4083251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1" name="Freeform 3841"/>
          <p:cNvSpPr/>
          <p:nvPr/>
        </p:nvSpPr>
        <p:spPr>
          <a:xfrm>
            <a:off x="5838397" y="4083251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2" name="Freeform 3842"/>
          <p:cNvSpPr/>
          <p:nvPr/>
        </p:nvSpPr>
        <p:spPr>
          <a:xfrm>
            <a:off x="5940500" y="4085629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3" name="Freeform 3843"/>
          <p:cNvSpPr/>
          <p:nvPr/>
        </p:nvSpPr>
        <p:spPr>
          <a:xfrm>
            <a:off x="6041389" y="4085587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4" name="Freeform 3844"/>
          <p:cNvSpPr/>
          <p:nvPr/>
        </p:nvSpPr>
        <p:spPr>
          <a:xfrm>
            <a:off x="6167909" y="4083251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5" name="Freeform 3845"/>
          <p:cNvSpPr/>
          <p:nvPr/>
        </p:nvSpPr>
        <p:spPr>
          <a:xfrm>
            <a:off x="6286593" y="4085629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6" name="Freeform 3846"/>
          <p:cNvSpPr/>
          <p:nvPr/>
        </p:nvSpPr>
        <p:spPr>
          <a:xfrm>
            <a:off x="6389659" y="4085587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7" name="Freeform 3847"/>
          <p:cNvSpPr/>
          <p:nvPr/>
        </p:nvSpPr>
        <p:spPr>
          <a:xfrm>
            <a:off x="6550100" y="4085629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8" name="Freeform 3848"/>
          <p:cNvSpPr/>
          <p:nvPr/>
        </p:nvSpPr>
        <p:spPr>
          <a:xfrm>
            <a:off x="6722617" y="4045544"/>
            <a:ext cx="114198" cy="145456"/>
          </a:xfrm>
          <a:custGeom>
            <a:avLst/>
            <a:gdLst/>
            <a:ahLst/>
            <a:cxnLst/>
            <a:rect l="0" t="0" r="0" b="0"/>
            <a:pathLst>
              <a:path w="7137400" h="9091017">
                <a:moveTo>
                  <a:pt x="0" y="0"/>
                </a:moveTo>
                <a:lnTo>
                  <a:pt x="1091406" y="0"/>
                </a:lnTo>
                <a:lnTo>
                  <a:pt x="1091406" y="7199710"/>
                </a:lnTo>
                <a:lnTo>
                  <a:pt x="5928121" y="0"/>
                </a:lnTo>
                <a:lnTo>
                  <a:pt x="7137400" y="0"/>
                </a:lnTo>
                <a:lnTo>
                  <a:pt x="7137400" y="9091017"/>
                </a:lnTo>
                <a:lnTo>
                  <a:pt x="6045993" y="9091017"/>
                </a:lnTo>
                <a:lnTo>
                  <a:pt x="6045993" y="1909961"/>
                </a:lnTo>
                <a:lnTo>
                  <a:pt x="1202928" y="9091017"/>
                </a:lnTo>
                <a:lnTo>
                  <a:pt x="0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9" name="Freeform 3849"/>
          <p:cNvSpPr/>
          <p:nvPr/>
        </p:nvSpPr>
        <p:spPr>
          <a:xfrm>
            <a:off x="6860549" y="4083251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0" name="Freeform 3850"/>
          <p:cNvSpPr/>
          <p:nvPr/>
        </p:nvSpPr>
        <p:spPr>
          <a:xfrm>
            <a:off x="6967658" y="4085587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1" name="Freeform 3851"/>
          <p:cNvSpPr/>
          <p:nvPr/>
        </p:nvSpPr>
        <p:spPr>
          <a:xfrm>
            <a:off x="7070475" y="4083305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2" name="Freeform 3852"/>
          <p:cNvSpPr/>
          <p:nvPr/>
        </p:nvSpPr>
        <p:spPr>
          <a:xfrm>
            <a:off x="7174133" y="4085587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3" name="Freeform 3853"/>
          <p:cNvSpPr/>
          <p:nvPr/>
        </p:nvSpPr>
        <p:spPr>
          <a:xfrm>
            <a:off x="7304218" y="4085629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4" name="Freeform 3854"/>
          <p:cNvSpPr/>
          <p:nvPr/>
        </p:nvSpPr>
        <p:spPr>
          <a:xfrm>
            <a:off x="7416911" y="4085629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5" name="Freeform 3855"/>
          <p:cNvSpPr/>
          <p:nvPr/>
        </p:nvSpPr>
        <p:spPr>
          <a:xfrm>
            <a:off x="7520000" y="4085587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6" name="Freeform 3856"/>
          <p:cNvSpPr/>
          <p:nvPr/>
        </p:nvSpPr>
        <p:spPr>
          <a:xfrm>
            <a:off x="7614164" y="4083251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7" name="Freeform 3857"/>
          <p:cNvSpPr/>
          <p:nvPr/>
        </p:nvSpPr>
        <p:spPr>
          <a:xfrm>
            <a:off x="7715458" y="4085587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8" name="Freeform 3858"/>
          <p:cNvSpPr/>
          <p:nvPr/>
        </p:nvSpPr>
        <p:spPr>
          <a:xfrm>
            <a:off x="7845136" y="4085613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9" name="Freeform 3859"/>
          <p:cNvSpPr/>
          <p:nvPr/>
        </p:nvSpPr>
        <p:spPr>
          <a:xfrm>
            <a:off x="7951897" y="4085629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0" name="Freeform 3860"/>
          <p:cNvSpPr/>
          <p:nvPr/>
        </p:nvSpPr>
        <p:spPr>
          <a:xfrm>
            <a:off x="8064997" y="4085629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1" name="Freeform 3861"/>
          <p:cNvSpPr/>
          <p:nvPr/>
        </p:nvSpPr>
        <p:spPr>
          <a:xfrm>
            <a:off x="8210630" y="4045744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2" name="Freeform 3862"/>
          <p:cNvSpPr/>
          <p:nvPr/>
        </p:nvSpPr>
        <p:spPr>
          <a:xfrm>
            <a:off x="8367094" y="4085587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3" name="Freeform 3863"/>
          <p:cNvSpPr/>
          <p:nvPr/>
        </p:nvSpPr>
        <p:spPr>
          <a:xfrm>
            <a:off x="8499560" y="4085629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4" name="Freeform 3864"/>
          <p:cNvSpPr/>
          <p:nvPr/>
        </p:nvSpPr>
        <p:spPr>
          <a:xfrm>
            <a:off x="8612275" y="4083301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5" name="Freeform 3865"/>
          <p:cNvSpPr/>
          <p:nvPr/>
        </p:nvSpPr>
        <p:spPr>
          <a:xfrm>
            <a:off x="8719044" y="4083251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6" name="Freeform 3866"/>
          <p:cNvSpPr/>
          <p:nvPr/>
        </p:nvSpPr>
        <p:spPr>
          <a:xfrm>
            <a:off x="8837524" y="4085629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7" name="Freeform 3867"/>
          <p:cNvSpPr/>
          <p:nvPr/>
        </p:nvSpPr>
        <p:spPr>
          <a:xfrm>
            <a:off x="8918564" y="4085587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8" name="Freeform 3868"/>
          <p:cNvSpPr/>
          <p:nvPr/>
        </p:nvSpPr>
        <p:spPr>
          <a:xfrm>
            <a:off x="9011969" y="4083305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9" name="Freeform 3869"/>
          <p:cNvSpPr/>
          <p:nvPr/>
        </p:nvSpPr>
        <p:spPr>
          <a:xfrm>
            <a:off x="9131391" y="4083301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0" name="Freeform 3870"/>
          <p:cNvSpPr/>
          <p:nvPr/>
        </p:nvSpPr>
        <p:spPr>
          <a:xfrm>
            <a:off x="9291128" y="4085625"/>
            <a:ext cx="96542" cy="148135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1" name="Freeform 3871"/>
          <p:cNvSpPr/>
          <p:nvPr/>
        </p:nvSpPr>
        <p:spPr>
          <a:xfrm>
            <a:off x="9396363" y="4085629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2" name="Freeform 3872"/>
          <p:cNvSpPr/>
          <p:nvPr/>
        </p:nvSpPr>
        <p:spPr>
          <a:xfrm>
            <a:off x="9503175" y="4083305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3" name="Freeform 3873"/>
          <p:cNvSpPr/>
          <p:nvPr/>
        </p:nvSpPr>
        <p:spPr>
          <a:xfrm>
            <a:off x="9616449" y="4083251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4" name="Freeform 3874"/>
          <p:cNvSpPr/>
          <p:nvPr/>
        </p:nvSpPr>
        <p:spPr>
          <a:xfrm>
            <a:off x="9713909" y="4085587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5" name="Freeform 3875"/>
          <p:cNvSpPr/>
          <p:nvPr/>
        </p:nvSpPr>
        <p:spPr>
          <a:xfrm>
            <a:off x="9817213" y="4085587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6" name="Freeform 3876"/>
          <p:cNvSpPr/>
          <p:nvPr/>
        </p:nvSpPr>
        <p:spPr>
          <a:xfrm>
            <a:off x="9916840" y="4083305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7" name="Freeform 3877"/>
          <p:cNvSpPr/>
          <p:nvPr/>
        </p:nvSpPr>
        <p:spPr>
          <a:xfrm>
            <a:off x="10036282" y="4085587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8" name="Freeform 3878"/>
          <p:cNvSpPr/>
          <p:nvPr/>
        </p:nvSpPr>
        <p:spPr>
          <a:xfrm>
            <a:off x="10136570" y="4083305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9" name="Freeform 3879"/>
          <p:cNvSpPr/>
          <p:nvPr/>
        </p:nvSpPr>
        <p:spPr>
          <a:xfrm>
            <a:off x="10240928" y="4085587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0" name="Freeform 3880"/>
          <p:cNvSpPr/>
          <p:nvPr/>
        </p:nvSpPr>
        <p:spPr>
          <a:xfrm>
            <a:off x="10343825" y="4085613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1" name="Freeform 3881"/>
          <p:cNvSpPr/>
          <p:nvPr/>
        </p:nvSpPr>
        <p:spPr>
          <a:xfrm>
            <a:off x="10507747" y="4085587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2" name="Freeform 3882"/>
          <p:cNvSpPr/>
          <p:nvPr/>
        </p:nvSpPr>
        <p:spPr>
          <a:xfrm>
            <a:off x="10607374" y="4083305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3" name="Freeform 3883"/>
          <p:cNvSpPr/>
          <p:nvPr/>
        </p:nvSpPr>
        <p:spPr>
          <a:xfrm>
            <a:off x="10783977" y="4085587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4" name="Freeform 3884"/>
          <p:cNvSpPr/>
          <p:nvPr/>
        </p:nvSpPr>
        <p:spPr>
          <a:xfrm>
            <a:off x="10884823" y="4083251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5" name="Freeform 3885"/>
          <p:cNvSpPr/>
          <p:nvPr/>
        </p:nvSpPr>
        <p:spPr>
          <a:xfrm>
            <a:off x="10985962" y="4083251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6" name="Freeform 3886"/>
          <p:cNvSpPr/>
          <p:nvPr/>
        </p:nvSpPr>
        <p:spPr>
          <a:xfrm>
            <a:off x="11087947" y="4085629"/>
            <a:ext cx="98621" cy="105371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7" name="Rectangle 3887"/>
          <p:cNvSpPr/>
          <p:nvPr/>
        </p:nvSpPr>
        <p:spPr>
          <a:xfrm>
            <a:off x="4384040" y="4178118"/>
            <a:ext cx="1889455" cy="272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="0" i="0" spc="0" baseline="0" dirty="0">
                <a:latin typeface="Arial"/>
              </a:rPr>
              <a:t>мероприятиях РГР?</a:t>
            </a:r>
          </a:p>
        </p:txBody>
      </p:sp>
      <p:sp>
        <p:nvSpPr>
          <p:cNvPr id="3888" name="Rectangle 3888"/>
          <p:cNvSpPr/>
          <p:nvPr/>
        </p:nvSpPr>
        <p:spPr>
          <a:xfrm>
            <a:off x="4155440" y="4458723"/>
            <a:ext cx="7492369" cy="361967"/>
          </a:xfrm>
          <a:prstGeom prst="rect">
            <a:avLst/>
          </a:prstGeom>
        </p:spPr>
      </p:sp>
      <p:sp>
        <p:nvSpPr>
          <p:cNvPr id="3889" name="Freeform 3889"/>
          <p:cNvSpPr/>
          <p:nvPr/>
        </p:nvSpPr>
        <p:spPr>
          <a:xfrm>
            <a:off x="4390390" y="4603293"/>
            <a:ext cx="130492" cy="179425"/>
          </a:xfrm>
          <a:custGeom>
            <a:avLst/>
            <a:gdLst/>
            <a:ahLst/>
            <a:cxnLst/>
            <a:rect l="0" t="0" r="0" b="0"/>
            <a:pathLst>
              <a:path w="8155781" h="11214100">
                <a:moveTo>
                  <a:pt x="1803400" y="0"/>
                </a:moveTo>
                <a:lnTo>
                  <a:pt x="7337226" y="0"/>
                </a:lnTo>
                <a:lnTo>
                  <a:pt x="7337226" y="8020447"/>
                </a:lnTo>
                <a:lnTo>
                  <a:pt x="8155781" y="8020447"/>
                </a:lnTo>
                <a:lnTo>
                  <a:pt x="8155781" y="11214100"/>
                </a:lnTo>
                <a:lnTo>
                  <a:pt x="7083028" y="11214100"/>
                </a:lnTo>
                <a:lnTo>
                  <a:pt x="7083028" y="9093200"/>
                </a:lnTo>
                <a:lnTo>
                  <a:pt x="1072753" y="9093200"/>
                </a:lnTo>
                <a:lnTo>
                  <a:pt x="1072753" y="11214100"/>
                </a:lnTo>
                <a:lnTo>
                  <a:pt x="0" y="11214100"/>
                </a:lnTo>
                <a:lnTo>
                  <a:pt x="0" y="8020447"/>
                </a:lnTo>
                <a:lnTo>
                  <a:pt x="706834" y="8020447"/>
                </a:lnTo>
                <a:cubicBezTo>
                  <a:pt x="1437878" y="6916341"/>
                  <a:pt x="1803400" y="4685374"/>
                  <a:pt x="1803400" y="1327547"/>
                </a:cubicBezTo>
                <a:close/>
                <a:moveTo>
                  <a:pt x="6134100" y="1072952"/>
                </a:moveTo>
                <a:lnTo>
                  <a:pt x="2963068" y="1072952"/>
                </a:lnTo>
                <a:lnTo>
                  <a:pt x="2963068" y="1538090"/>
                </a:lnTo>
                <a:cubicBezTo>
                  <a:pt x="2963068" y="2311335"/>
                  <a:pt x="2893814" y="3368940"/>
                  <a:pt x="2755304" y="4710907"/>
                </a:cubicBezTo>
                <a:cubicBezTo>
                  <a:pt x="2616795" y="6052873"/>
                  <a:pt x="2345002" y="7156054"/>
                  <a:pt x="1939925" y="8020447"/>
                </a:cubicBezTo>
                <a:lnTo>
                  <a:pt x="6134100" y="802044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0" name="Freeform 3890"/>
          <p:cNvSpPr/>
          <p:nvPr/>
        </p:nvSpPr>
        <p:spPr>
          <a:xfrm>
            <a:off x="4536795" y="4641089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" name="Freeform 3891"/>
          <p:cNvSpPr/>
          <p:nvPr/>
        </p:nvSpPr>
        <p:spPr>
          <a:xfrm>
            <a:off x="4640494" y="4643372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2" name="Freeform 3892"/>
          <p:cNvSpPr/>
          <p:nvPr/>
        </p:nvSpPr>
        <p:spPr>
          <a:xfrm>
            <a:off x="4756489" y="4643413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3" name="Freeform 3893"/>
          <p:cNvSpPr/>
          <p:nvPr/>
        </p:nvSpPr>
        <p:spPr>
          <a:xfrm>
            <a:off x="4906946" y="4643413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4" name="Freeform 3894"/>
          <p:cNvSpPr/>
          <p:nvPr/>
        </p:nvSpPr>
        <p:spPr>
          <a:xfrm>
            <a:off x="5020005" y="4643413"/>
            <a:ext cx="117833" cy="105371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5" name="Freeform 3895"/>
          <p:cNvSpPr/>
          <p:nvPr/>
        </p:nvSpPr>
        <p:spPr>
          <a:xfrm>
            <a:off x="5211943" y="4643372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6" name="Freeform 3896"/>
          <p:cNvSpPr/>
          <p:nvPr/>
        </p:nvSpPr>
        <p:spPr>
          <a:xfrm>
            <a:off x="5342006" y="4643413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7" name="Freeform 3897"/>
          <p:cNvSpPr/>
          <p:nvPr/>
        </p:nvSpPr>
        <p:spPr>
          <a:xfrm>
            <a:off x="5501743" y="4643410"/>
            <a:ext cx="96542" cy="148135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8" name="Freeform 3898"/>
          <p:cNvSpPr/>
          <p:nvPr/>
        </p:nvSpPr>
        <p:spPr>
          <a:xfrm>
            <a:off x="5606978" y="4643413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9" name="Freeform 3899"/>
          <p:cNvSpPr/>
          <p:nvPr/>
        </p:nvSpPr>
        <p:spPr>
          <a:xfrm>
            <a:off x="5713790" y="4641089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0" name="Freeform 3900"/>
          <p:cNvSpPr/>
          <p:nvPr/>
        </p:nvSpPr>
        <p:spPr>
          <a:xfrm>
            <a:off x="5827064" y="4641035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1" name="Freeform 3901"/>
          <p:cNvSpPr/>
          <p:nvPr/>
        </p:nvSpPr>
        <p:spPr>
          <a:xfrm>
            <a:off x="5924524" y="4643372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2" name="Freeform 3902"/>
          <p:cNvSpPr/>
          <p:nvPr/>
        </p:nvSpPr>
        <p:spPr>
          <a:xfrm>
            <a:off x="6027828" y="4643413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3" name="Freeform 3903"/>
          <p:cNvSpPr/>
          <p:nvPr/>
        </p:nvSpPr>
        <p:spPr>
          <a:xfrm>
            <a:off x="6140520" y="4643413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4" name="Freeform 3904"/>
          <p:cNvSpPr/>
          <p:nvPr/>
        </p:nvSpPr>
        <p:spPr>
          <a:xfrm>
            <a:off x="6254639" y="4643413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5" name="Freeform 3905"/>
          <p:cNvSpPr/>
          <p:nvPr/>
        </p:nvSpPr>
        <p:spPr>
          <a:xfrm>
            <a:off x="6343720" y="4643413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6" name="Freeform 3906"/>
          <p:cNvSpPr/>
          <p:nvPr/>
        </p:nvSpPr>
        <p:spPr>
          <a:xfrm>
            <a:off x="6514015" y="4643413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7" name="Freeform 3907"/>
          <p:cNvSpPr/>
          <p:nvPr/>
        </p:nvSpPr>
        <p:spPr>
          <a:xfrm>
            <a:off x="6647349" y="4641035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8" name="Freeform 3908"/>
          <p:cNvSpPr/>
          <p:nvPr/>
        </p:nvSpPr>
        <p:spPr>
          <a:xfrm>
            <a:off x="6766011" y="4641086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9" name="Freeform 3909"/>
          <p:cNvSpPr/>
          <p:nvPr/>
        </p:nvSpPr>
        <p:spPr>
          <a:xfrm>
            <a:off x="6872020" y="4641089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0" name="Freeform 3910"/>
          <p:cNvSpPr/>
          <p:nvPr/>
        </p:nvSpPr>
        <p:spPr>
          <a:xfrm>
            <a:off x="6991463" y="4643372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1" name="Freeform 3911"/>
          <p:cNvSpPr/>
          <p:nvPr/>
        </p:nvSpPr>
        <p:spPr>
          <a:xfrm>
            <a:off x="7100986" y="4641086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2" name="Freeform 3912"/>
          <p:cNvSpPr/>
          <p:nvPr/>
        </p:nvSpPr>
        <p:spPr>
          <a:xfrm>
            <a:off x="7213701" y="4643413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3" name="Freeform 3913"/>
          <p:cNvSpPr/>
          <p:nvPr/>
        </p:nvSpPr>
        <p:spPr>
          <a:xfrm>
            <a:off x="7316141" y="4643372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4" name="Freeform 3914"/>
          <p:cNvSpPr/>
          <p:nvPr/>
        </p:nvSpPr>
        <p:spPr>
          <a:xfrm>
            <a:off x="7426334" y="4643372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5" name="Freeform 3915"/>
          <p:cNvSpPr/>
          <p:nvPr/>
        </p:nvSpPr>
        <p:spPr>
          <a:xfrm>
            <a:off x="7529615" y="4643413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6" name="Freeform 3916"/>
          <p:cNvSpPr/>
          <p:nvPr/>
        </p:nvSpPr>
        <p:spPr>
          <a:xfrm>
            <a:off x="7642331" y="4603528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7" name="Freeform 3917"/>
          <p:cNvSpPr/>
          <p:nvPr/>
        </p:nvSpPr>
        <p:spPr>
          <a:xfrm>
            <a:off x="7816084" y="4603293"/>
            <a:ext cx="111023" cy="145494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8" name="Freeform 3918"/>
          <p:cNvSpPr/>
          <p:nvPr/>
        </p:nvSpPr>
        <p:spPr>
          <a:xfrm>
            <a:off x="7951228" y="4603293"/>
            <a:ext cx="94059" cy="145456"/>
          </a:xfrm>
          <a:custGeom>
            <a:avLst/>
            <a:gdLst/>
            <a:ahLst/>
            <a:cxnLst/>
            <a:rect l="0" t="0" r="0" b="0"/>
            <a:pathLst>
              <a:path w="5878711" h="9091018">
                <a:moveTo>
                  <a:pt x="0" y="0"/>
                </a:moveTo>
                <a:lnTo>
                  <a:pt x="5878711" y="0"/>
                </a:lnTo>
                <a:lnTo>
                  <a:pt x="5878711" y="1072952"/>
                </a:lnTo>
                <a:lnTo>
                  <a:pt x="1203127" y="1072952"/>
                </a:lnTo>
                <a:lnTo>
                  <a:pt x="1203127" y="9091018"/>
                </a:lnTo>
                <a:lnTo>
                  <a:pt x="0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9" name="Freeform 3919"/>
          <p:cNvSpPr/>
          <p:nvPr/>
        </p:nvSpPr>
        <p:spPr>
          <a:xfrm>
            <a:off x="8060573" y="4603293"/>
            <a:ext cx="111023" cy="145494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0" name="Freeform 3920"/>
          <p:cNvSpPr/>
          <p:nvPr/>
        </p:nvSpPr>
        <p:spPr>
          <a:xfrm>
            <a:off x="8250205" y="4643413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1" name="Freeform 3921"/>
          <p:cNvSpPr/>
          <p:nvPr/>
        </p:nvSpPr>
        <p:spPr>
          <a:xfrm>
            <a:off x="8339286" y="4641086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2" name="Freeform 3922"/>
          <p:cNvSpPr/>
          <p:nvPr/>
        </p:nvSpPr>
        <p:spPr>
          <a:xfrm>
            <a:off x="8445956" y="4641089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3" name="Freeform 3923"/>
          <p:cNvSpPr/>
          <p:nvPr/>
        </p:nvSpPr>
        <p:spPr>
          <a:xfrm>
            <a:off x="8550314" y="4643372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4" name="Freeform 3924"/>
          <p:cNvSpPr/>
          <p:nvPr/>
        </p:nvSpPr>
        <p:spPr>
          <a:xfrm>
            <a:off x="8653416" y="4643413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5" name="Freeform 3925"/>
          <p:cNvSpPr/>
          <p:nvPr/>
        </p:nvSpPr>
        <p:spPr>
          <a:xfrm>
            <a:off x="8742496" y="4643413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6" name="Freeform 3926"/>
          <p:cNvSpPr/>
          <p:nvPr/>
        </p:nvSpPr>
        <p:spPr>
          <a:xfrm>
            <a:off x="8855211" y="4603528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7" name="Freeform 3927"/>
          <p:cNvSpPr/>
          <p:nvPr/>
        </p:nvSpPr>
        <p:spPr>
          <a:xfrm>
            <a:off x="9019966" y="4641089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8" name="Freeform 3928"/>
          <p:cNvSpPr/>
          <p:nvPr/>
        </p:nvSpPr>
        <p:spPr>
          <a:xfrm>
            <a:off x="9124984" y="4643372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9" name="Freeform 3929"/>
          <p:cNvSpPr/>
          <p:nvPr/>
        </p:nvSpPr>
        <p:spPr>
          <a:xfrm>
            <a:off x="9221764" y="4643413"/>
            <a:ext cx="85524" cy="105371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0" name="Freeform 3930"/>
          <p:cNvSpPr/>
          <p:nvPr/>
        </p:nvSpPr>
        <p:spPr>
          <a:xfrm>
            <a:off x="9328674" y="4641035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1" name="Freeform 3931"/>
          <p:cNvSpPr/>
          <p:nvPr/>
        </p:nvSpPr>
        <p:spPr>
          <a:xfrm>
            <a:off x="9431349" y="4643372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2" name="Freeform 3932"/>
          <p:cNvSpPr/>
          <p:nvPr/>
        </p:nvSpPr>
        <p:spPr>
          <a:xfrm>
            <a:off x="9585085" y="4641089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3" name="Freeform 3933"/>
          <p:cNvSpPr/>
          <p:nvPr/>
        </p:nvSpPr>
        <p:spPr>
          <a:xfrm>
            <a:off x="9761688" y="4643372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4" name="Freeform 3934"/>
          <p:cNvSpPr/>
          <p:nvPr/>
        </p:nvSpPr>
        <p:spPr>
          <a:xfrm>
            <a:off x="9864505" y="4641089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5" name="Freeform 3935"/>
          <p:cNvSpPr/>
          <p:nvPr/>
        </p:nvSpPr>
        <p:spPr>
          <a:xfrm>
            <a:off x="9977979" y="4641035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6" name="Freeform 3936"/>
          <p:cNvSpPr/>
          <p:nvPr/>
        </p:nvSpPr>
        <p:spPr>
          <a:xfrm>
            <a:off x="10083417" y="4641035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7" name="Freeform 3937"/>
          <p:cNvSpPr/>
          <p:nvPr/>
        </p:nvSpPr>
        <p:spPr>
          <a:xfrm>
            <a:off x="10167355" y="4643372"/>
            <a:ext cx="112277" cy="135283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8" name="Freeform 3938"/>
          <p:cNvSpPr/>
          <p:nvPr/>
        </p:nvSpPr>
        <p:spPr>
          <a:xfrm>
            <a:off x="10299640" y="4643413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9" name="Freeform 3939"/>
          <p:cNvSpPr/>
          <p:nvPr/>
        </p:nvSpPr>
        <p:spPr>
          <a:xfrm>
            <a:off x="10384359" y="4641035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0" name="Freeform 3940"/>
          <p:cNvSpPr/>
          <p:nvPr/>
        </p:nvSpPr>
        <p:spPr>
          <a:xfrm>
            <a:off x="10560181" y="4641086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1" name="Freeform 3941"/>
          <p:cNvSpPr/>
          <p:nvPr/>
        </p:nvSpPr>
        <p:spPr>
          <a:xfrm>
            <a:off x="10666851" y="4641089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2" name="Freeform 3942"/>
          <p:cNvSpPr/>
          <p:nvPr/>
        </p:nvSpPr>
        <p:spPr>
          <a:xfrm>
            <a:off x="10775577" y="4641035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3" name="Freeform 3943"/>
          <p:cNvSpPr/>
          <p:nvPr/>
        </p:nvSpPr>
        <p:spPr>
          <a:xfrm>
            <a:off x="10878100" y="4643413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4" name="Freeform 3944"/>
          <p:cNvSpPr/>
          <p:nvPr/>
        </p:nvSpPr>
        <p:spPr>
          <a:xfrm>
            <a:off x="11011434" y="4641035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5" name="Freeform 3945"/>
          <p:cNvSpPr/>
          <p:nvPr/>
        </p:nvSpPr>
        <p:spPr>
          <a:xfrm>
            <a:off x="11130705" y="4643413"/>
            <a:ext cx="146745" cy="135242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6" name="Freeform 3946"/>
          <p:cNvSpPr/>
          <p:nvPr/>
        </p:nvSpPr>
        <p:spPr>
          <a:xfrm>
            <a:off x="11290736" y="4641089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7" name="Freeform 3947"/>
          <p:cNvSpPr/>
          <p:nvPr/>
        </p:nvSpPr>
        <p:spPr>
          <a:xfrm>
            <a:off x="11395093" y="4643372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8" name="Freeform 3948"/>
          <p:cNvSpPr/>
          <p:nvPr/>
        </p:nvSpPr>
        <p:spPr>
          <a:xfrm>
            <a:off x="11497991" y="4643397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9" name="Rectangle 3949"/>
          <p:cNvSpPr/>
          <p:nvPr/>
        </p:nvSpPr>
        <p:spPr>
          <a:xfrm>
            <a:off x="4384040" y="4748094"/>
            <a:ext cx="1397304" cy="272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="0" i="0" spc="0" baseline="0" dirty="0">
                <a:latin typeface="Arial"/>
              </a:rPr>
              <a:t>на сай</a:t>
            </a:r>
            <a:r>
              <a:rPr lang="en-US" sz="1599" b="0" i="0" spc="-20" baseline="0" dirty="0">
                <a:latin typeface="Arial"/>
              </a:rPr>
              <a:t>т</a:t>
            </a:r>
            <a:r>
              <a:rPr lang="en-US" sz="1599" b="0" i="0" spc="0" baseline="0" dirty="0">
                <a:latin typeface="Arial"/>
              </a:rPr>
              <a:t>е СРБ?</a:t>
            </a:r>
          </a:p>
        </p:txBody>
      </p:sp>
      <p:sp>
        <p:nvSpPr>
          <p:cNvPr id="3950" name="Rectangle 3950"/>
          <p:cNvSpPr/>
          <p:nvPr/>
        </p:nvSpPr>
        <p:spPr>
          <a:xfrm>
            <a:off x="4155440" y="5031747"/>
            <a:ext cx="7276440" cy="361967"/>
          </a:xfrm>
          <a:prstGeom prst="rect">
            <a:avLst/>
          </a:prstGeom>
        </p:spPr>
      </p:sp>
      <p:sp>
        <p:nvSpPr>
          <p:cNvPr id="3951" name="Freeform 3951"/>
          <p:cNvSpPr/>
          <p:nvPr/>
        </p:nvSpPr>
        <p:spPr>
          <a:xfrm>
            <a:off x="4406293" y="5176254"/>
            <a:ext cx="101701" cy="145554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2" name="Freeform 3952"/>
          <p:cNvSpPr/>
          <p:nvPr/>
        </p:nvSpPr>
        <p:spPr>
          <a:xfrm>
            <a:off x="4516810" y="52141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3" name="Freeform 3953"/>
          <p:cNvSpPr/>
          <p:nvPr/>
        </p:nvSpPr>
        <p:spPr>
          <a:xfrm>
            <a:off x="4635431" y="521643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4" name="Freeform 3954"/>
          <p:cNvSpPr/>
          <p:nvPr/>
        </p:nvSpPr>
        <p:spPr>
          <a:xfrm>
            <a:off x="4724593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5" name="Freeform 3955"/>
          <p:cNvSpPr/>
          <p:nvPr/>
        </p:nvSpPr>
        <p:spPr>
          <a:xfrm>
            <a:off x="4837768" y="521643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6" name="Freeform 3956"/>
          <p:cNvSpPr/>
          <p:nvPr/>
        </p:nvSpPr>
        <p:spPr>
          <a:xfrm>
            <a:off x="5027333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7" name="Freeform 3957"/>
          <p:cNvSpPr/>
          <p:nvPr/>
        </p:nvSpPr>
        <p:spPr>
          <a:xfrm>
            <a:off x="5142451" y="5172882"/>
            <a:ext cx="99358" cy="151323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8" name="Freeform 3958"/>
          <p:cNvSpPr/>
          <p:nvPr/>
        </p:nvSpPr>
        <p:spPr>
          <a:xfrm>
            <a:off x="5262720" y="52141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9" name="Freeform 3959"/>
          <p:cNvSpPr/>
          <p:nvPr/>
        </p:nvSpPr>
        <p:spPr>
          <a:xfrm>
            <a:off x="5369389" y="52141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0" name="Freeform 3960"/>
          <p:cNvSpPr/>
          <p:nvPr/>
        </p:nvSpPr>
        <p:spPr>
          <a:xfrm>
            <a:off x="5478075" y="5214059"/>
            <a:ext cx="80962" cy="110147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1" name="Freeform 3961"/>
          <p:cNvSpPr/>
          <p:nvPr/>
        </p:nvSpPr>
        <p:spPr>
          <a:xfrm>
            <a:off x="5570384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2" name="Freeform 3962"/>
          <p:cNvSpPr/>
          <p:nvPr/>
        </p:nvSpPr>
        <p:spPr>
          <a:xfrm>
            <a:off x="5690224" y="521643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3" name="Freeform 3963"/>
          <p:cNvSpPr/>
          <p:nvPr/>
        </p:nvSpPr>
        <p:spPr>
          <a:xfrm>
            <a:off x="5887206" y="5216437"/>
            <a:ext cx="111928" cy="105371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4" name="Freeform 3964"/>
          <p:cNvSpPr/>
          <p:nvPr/>
        </p:nvSpPr>
        <p:spPr>
          <a:xfrm>
            <a:off x="6019823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5" name="Freeform 3965"/>
          <p:cNvSpPr/>
          <p:nvPr/>
        </p:nvSpPr>
        <p:spPr>
          <a:xfrm>
            <a:off x="6123632" y="5216437"/>
            <a:ext cx="137020" cy="105371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6" name="Freeform 3966"/>
          <p:cNvSpPr/>
          <p:nvPr/>
        </p:nvSpPr>
        <p:spPr>
          <a:xfrm>
            <a:off x="6268160" y="5214059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7" name="Freeform 3967"/>
          <p:cNvSpPr/>
          <p:nvPr/>
        </p:nvSpPr>
        <p:spPr>
          <a:xfrm>
            <a:off x="6370896" y="52163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8" name="Freeform 3968"/>
          <p:cNvSpPr/>
          <p:nvPr/>
        </p:nvSpPr>
        <p:spPr>
          <a:xfrm>
            <a:off x="6531378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9" name="Freeform 3969"/>
          <p:cNvSpPr/>
          <p:nvPr/>
        </p:nvSpPr>
        <p:spPr>
          <a:xfrm>
            <a:off x="6644116" y="52164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0" name="Freeform 3970"/>
          <p:cNvSpPr/>
          <p:nvPr/>
        </p:nvSpPr>
        <p:spPr>
          <a:xfrm>
            <a:off x="6756808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1" name="Freeform 3971"/>
          <p:cNvSpPr/>
          <p:nvPr/>
        </p:nvSpPr>
        <p:spPr>
          <a:xfrm>
            <a:off x="6871374" y="5216443"/>
            <a:ext cx="96627" cy="135235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2" name="Freeform 3972"/>
          <p:cNvSpPr/>
          <p:nvPr/>
        </p:nvSpPr>
        <p:spPr>
          <a:xfrm>
            <a:off x="6987115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3" name="Freeform 3973"/>
          <p:cNvSpPr/>
          <p:nvPr/>
        </p:nvSpPr>
        <p:spPr>
          <a:xfrm>
            <a:off x="7099830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4" name="Freeform 3974"/>
          <p:cNvSpPr/>
          <p:nvPr/>
        </p:nvSpPr>
        <p:spPr>
          <a:xfrm>
            <a:off x="7214171" y="52141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5" name="Freeform 3975"/>
          <p:cNvSpPr/>
          <p:nvPr/>
        </p:nvSpPr>
        <p:spPr>
          <a:xfrm>
            <a:off x="7320180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6" name="Freeform 3976"/>
          <p:cNvSpPr/>
          <p:nvPr/>
        </p:nvSpPr>
        <p:spPr>
          <a:xfrm>
            <a:off x="7439623" y="5216395"/>
            <a:ext cx="86499" cy="10541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7" name="Freeform 3977"/>
          <p:cNvSpPr/>
          <p:nvPr/>
        </p:nvSpPr>
        <p:spPr>
          <a:xfrm>
            <a:off x="7539972" y="52141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8" name="Freeform 3978"/>
          <p:cNvSpPr/>
          <p:nvPr/>
        </p:nvSpPr>
        <p:spPr>
          <a:xfrm>
            <a:off x="7644432" y="52163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9" name="Freeform 3979"/>
          <p:cNvSpPr/>
          <p:nvPr/>
        </p:nvSpPr>
        <p:spPr>
          <a:xfrm>
            <a:off x="7747288" y="5216421"/>
            <a:ext cx="86502" cy="105387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0" name="Freeform 3980"/>
          <p:cNvSpPr/>
          <p:nvPr/>
        </p:nvSpPr>
        <p:spPr>
          <a:xfrm>
            <a:off x="7908078" y="5173873"/>
            <a:ext cx="128587" cy="150383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1" name="Freeform 3981"/>
          <p:cNvSpPr/>
          <p:nvPr/>
        </p:nvSpPr>
        <p:spPr>
          <a:xfrm>
            <a:off x="8059662" y="5176317"/>
            <a:ext cx="111023" cy="145494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2" name="Freeform 3982"/>
          <p:cNvSpPr/>
          <p:nvPr/>
        </p:nvSpPr>
        <p:spPr>
          <a:xfrm>
            <a:off x="8195338" y="5176317"/>
            <a:ext cx="109670" cy="145491"/>
          </a:xfrm>
          <a:custGeom>
            <a:avLst/>
            <a:gdLst/>
            <a:ahLst/>
            <a:cxnLst/>
            <a:rect l="0" t="0" r="0" b="0"/>
            <a:pathLst>
              <a:path w="6854429" h="9093200">
                <a:moveTo>
                  <a:pt x="0" y="0"/>
                </a:moveTo>
                <a:lnTo>
                  <a:pt x="5899547" y="0"/>
                </a:lnTo>
                <a:lnTo>
                  <a:pt x="5899547" y="1072952"/>
                </a:lnTo>
                <a:lnTo>
                  <a:pt x="1202929" y="1072952"/>
                </a:lnTo>
                <a:lnTo>
                  <a:pt x="1202929" y="3879454"/>
                </a:lnTo>
                <a:lnTo>
                  <a:pt x="3374232" y="3879454"/>
                </a:lnTo>
                <a:cubicBezTo>
                  <a:pt x="4176448" y="3879454"/>
                  <a:pt x="4814359" y="3955918"/>
                  <a:pt x="5287963" y="4108847"/>
                </a:cubicBezTo>
                <a:cubicBezTo>
                  <a:pt x="5761567" y="4261644"/>
                  <a:pt x="6141046" y="4549908"/>
                  <a:pt x="6426399" y="4973638"/>
                </a:cubicBezTo>
                <a:cubicBezTo>
                  <a:pt x="6711752" y="5397236"/>
                  <a:pt x="6854429" y="5890022"/>
                  <a:pt x="6854429" y="6451997"/>
                </a:cubicBezTo>
                <a:cubicBezTo>
                  <a:pt x="6854429" y="6910917"/>
                  <a:pt x="6752035" y="7339807"/>
                  <a:pt x="6547247" y="7738666"/>
                </a:cubicBezTo>
                <a:cubicBezTo>
                  <a:pt x="6342592" y="8137393"/>
                  <a:pt x="6037594" y="8462831"/>
                  <a:pt x="5632252" y="8714979"/>
                </a:cubicBezTo>
                <a:cubicBezTo>
                  <a:pt x="5227043" y="8967127"/>
                  <a:pt x="4536480" y="9093200"/>
                  <a:pt x="3560564" y="9093200"/>
                </a:cubicBezTo>
                <a:lnTo>
                  <a:pt x="0" y="9093200"/>
                </a:lnTo>
                <a:close/>
                <a:moveTo>
                  <a:pt x="1202929" y="8070057"/>
                </a:moveTo>
                <a:lnTo>
                  <a:pt x="3610174" y="8070057"/>
                </a:lnTo>
                <a:cubicBezTo>
                  <a:pt x="4259726" y="8070057"/>
                  <a:pt x="4746824" y="7937831"/>
                  <a:pt x="5071468" y="7673380"/>
                </a:cubicBezTo>
                <a:cubicBezTo>
                  <a:pt x="5396111" y="7408929"/>
                  <a:pt x="5558433" y="7012253"/>
                  <a:pt x="5558433" y="6483350"/>
                </a:cubicBezTo>
                <a:cubicBezTo>
                  <a:pt x="5558433" y="6107245"/>
                  <a:pt x="5465366" y="5793119"/>
                  <a:pt x="5279232" y="5540971"/>
                </a:cubicBezTo>
                <a:cubicBezTo>
                  <a:pt x="5093097" y="5288823"/>
                  <a:pt x="4834533" y="5121474"/>
                  <a:pt x="4503539" y="5038924"/>
                </a:cubicBezTo>
                <a:cubicBezTo>
                  <a:pt x="4172678" y="4956242"/>
                  <a:pt x="3608123" y="4914900"/>
                  <a:pt x="2809875" y="4914900"/>
                </a:cubicBezTo>
                <a:lnTo>
                  <a:pt x="1202929" y="4914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3" name="Freeform 3983"/>
          <p:cNvSpPr/>
          <p:nvPr/>
        </p:nvSpPr>
        <p:spPr>
          <a:xfrm>
            <a:off x="8382938" y="5216395"/>
            <a:ext cx="83086" cy="105371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4" name="Freeform 3984"/>
          <p:cNvSpPr/>
          <p:nvPr/>
        </p:nvSpPr>
        <p:spPr>
          <a:xfrm>
            <a:off x="8492380" y="52141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5" name="Freeform 3985"/>
          <p:cNvSpPr/>
          <p:nvPr/>
        </p:nvSpPr>
        <p:spPr>
          <a:xfrm>
            <a:off x="8605095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6" name="Freeform 3986"/>
          <p:cNvSpPr/>
          <p:nvPr/>
        </p:nvSpPr>
        <p:spPr>
          <a:xfrm>
            <a:off x="8719458" y="52164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7" name="Freeform 3987"/>
          <p:cNvSpPr/>
          <p:nvPr/>
        </p:nvSpPr>
        <p:spPr>
          <a:xfrm>
            <a:off x="8821876" y="5216395"/>
            <a:ext cx="93262" cy="105444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8" name="Freeform 3988"/>
          <p:cNvSpPr/>
          <p:nvPr/>
        </p:nvSpPr>
        <p:spPr>
          <a:xfrm>
            <a:off x="8931988" y="52163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9" name="Freeform 3989"/>
          <p:cNvSpPr/>
          <p:nvPr/>
        </p:nvSpPr>
        <p:spPr>
          <a:xfrm>
            <a:off x="9035229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0" name="Freeform 3990"/>
          <p:cNvSpPr/>
          <p:nvPr/>
        </p:nvSpPr>
        <p:spPr>
          <a:xfrm>
            <a:off x="9143623" y="5214059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1" name="Freeform 3991"/>
          <p:cNvSpPr/>
          <p:nvPr/>
        </p:nvSpPr>
        <p:spPr>
          <a:xfrm>
            <a:off x="9313900" y="5173876"/>
            <a:ext cx="106759" cy="150380"/>
          </a:xfrm>
          <a:custGeom>
            <a:avLst/>
            <a:gdLst/>
            <a:ahLst/>
            <a:cxnLst/>
            <a:rect l="0" t="0" r="0" b="0"/>
            <a:pathLst>
              <a:path w="6672461" h="9398793">
                <a:moveTo>
                  <a:pt x="0" y="6678414"/>
                </a:moveTo>
                <a:lnTo>
                  <a:pt x="1147167" y="6380956"/>
                </a:lnTo>
                <a:cubicBezTo>
                  <a:pt x="1233951" y="6822811"/>
                  <a:pt x="1466453" y="7264731"/>
                  <a:pt x="1844675" y="7706717"/>
                </a:cubicBezTo>
                <a:cubicBezTo>
                  <a:pt x="2223029" y="8148571"/>
                  <a:pt x="2724283" y="8369498"/>
                  <a:pt x="3348435" y="8369498"/>
                </a:cubicBezTo>
                <a:cubicBezTo>
                  <a:pt x="3985022" y="8369498"/>
                  <a:pt x="4487267" y="8206383"/>
                  <a:pt x="4855171" y="7880152"/>
                </a:cubicBezTo>
                <a:cubicBezTo>
                  <a:pt x="5223206" y="7553788"/>
                  <a:pt x="5407224" y="7159361"/>
                  <a:pt x="5407224" y="6696869"/>
                </a:cubicBezTo>
                <a:cubicBezTo>
                  <a:pt x="5407224" y="6197071"/>
                  <a:pt x="5212887" y="5799534"/>
                  <a:pt x="4824214" y="5504259"/>
                </a:cubicBezTo>
                <a:cubicBezTo>
                  <a:pt x="4435674" y="5208984"/>
                  <a:pt x="3906573" y="5061347"/>
                  <a:pt x="3236913" y="5061347"/>
                </a:cubicBezTo>
                <a:lnTo>
                  <a:pt x="2660253" y="5061347"/>
                </a:lnTo>
                <a:lnTo>
                  <a:pt x="2660253" y="4013398"/>
                </a:lnTo>
                <a:cubicBezTo>
                  <a:pt x="3214159" y="4013398"/>
                  <a:pt x="3637889" y="3981384"/>
                  <a:pt x="3931444" y="3917355"/>
                </a:cubicBezTo>
                <a:cubicBezTo>
                  <a:pt x="4224999" y="3853193"/>
                  <a:pt x="4484423" y="3689813"/>
                  <a:pt x="4709716" y="3427214"/>
                </a:cubicBezTo>
                <a:cubicBezTo>
                  <a:pt x="4935009" y="3164483"/>
                  <a:pt x="5047655" y="2865636"/>
                  <a:pt x="5047655" y="2530673"/>
                </a:cubicBezTo>
                <a:cubicBezTo>
                  <a:pt x="5047655" y="2133666"/>
                  <a:pt x="4893667" y="1788385"/>
                  <a:pt x="4585692" y="1494830"/>
                </a:cubicBezTo>
                <a:cubicBezTo>
                  <a:pt x="4277717" y="1201142"/>
                  <a:pt x="3861197" y="1054298"/>
                  <a:pt x="3336132" y="1054298"/>
                </a:cubicBezTo>
                <a:cubicBezTo>
                  <a:pt x="2877212" y="1054298"/>
                  <a:pt x="2485496" y="1169061"/>
                  <a:pt x="2160985" y="1398588"/>
                </a:cubicBezTo>
                <a:cubicBezTo>
                  <a:pt x="1836473" y="1628114"/>
                  <a:pt x="1612173" y="1932120"/>
                  <a:pt x="1488083" y="2310606"/>
                </a:cubicBezTo>
                <a:cubicBezTo>
                  <a:pt x="1364126" y="2688961"/>
                  <a:pt x="1302147" y="2971205"/>
                  <a:pt x="1302147" y="3157339"/>
                </a:cubicBezTo>
                <a:lnTo>
                  <a:pt x="148828" y="2896791"/>
                </a:lnTo>
                <a:cubicBezTo>
                  <a:pt x="434049" y="965597"/>
                  <a:pt x="1500651" y="0"/>
                  <a:pt x="3348633" y="0"/>
                </a:cubicBezTo>
                <a:cubicBezTo>
                  <a:pt x="4237368" y="0"/>
                  <a:pt x="4942152" y="247121"/>
                  <a:pt x="5462985" y="741363"/>
                </a:cubicBezTo>
                <a:cubicBezTo>
                  <a:pt x="5983949" y="1235472"/>
                  <a:pt x="6244432" y="1813322"/>
                  <a:pt x="6244432" y="2474913"/>
                </a:cubicBezTo>
                <a:cubicBezTo>
                  <a:pt x="6244432" y="3322638"/>
                  <a:pt x="5843456" y="3980127"/>
                  <a:pt x="5041503" y="4447381"/>
                </a:cubicBezTo>
                <a:cubicBezTo>
                  <a:pt x="5504524" y="4575440"/>
                  <a:pt x="5892073" y="4836782"/>
                  <a:pt x="6204149" y="5231408"/>
                </a:cubicBezTo>
                <a:cubicBezTo>
                  <a:pt x="6516357" y="5625902"/>
                  <a:pt x="6672461" y="6097918"/>
                  <a:pt x="6672461" y="6647458"/>
                </a:cubicBezTo>
                <a:cubicBezTo>
                  <a:pt x="6672461" y="7428111"/>
                  <a:pt x="6369580" y="8081830"/>
                  <a:pt x="5763816" y="8608616"/>
                </a:cubicBezTo>
                <a:cubicBezTo>
                  <a:pt x="5158185" y="9135401"/>
                  <a:pt x="4355174" y="9398793"/>
                  <a:pt x="3354785" y="9398793"/>
                </a:cubicBezTo>
                <a:cubicBezTo>
                  <a:pt x="1634993" y="9398793"/>
                  <a:pt x="516732" y="8492001"/>
                  <a:pt x="0" y="667841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2" name="Freeform 3992"/>
          <p:cNvSpPr/>
          <p:nvPr/>
        </p:nvSpPr>
        <p:spPr>
          <a:xfrm>
            <a:off x="9435746" y="52141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3" name="Freeform 3993"/>
          <p:cNvSpPr/>
          <p:nvPr/>
        </p:nvSpPr>
        <p:spPr>
          <a:xfrm>
            <a:off x="9554325" y="521643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4" name="Freeform 3994"/>
          <p:cNvSpPr/>
          <p:nvPr/>
        </p:nvSpPr>
        <p:spPr>
          <a:xfrm>
            <a:off x="9638367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5" name="Freeform 3995"/>
          <p:cNvSpPr/>
          <p:nvPr/>
        </p:nvSpPr>
        <p:spPr>
          <a:xfrm>
            <a:off x="9757809" y="5216437"/>
            <a:ext cx="85299" cy="105371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6" name="Freeform 3996"/>
          <p:cNvSpPr/>
          <p:nvPr/>
        </p:nvSpPr>
        <p:spPr>
          <a:xfrm>
            <a:off x="9864457" y="5214113"/>
            <a:ext cx="97043" cy="110102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7" name="Freeform 3997"/>
          <p:cNvSpPr/>
          <p:nvPr/>
        </p:nvSpPr>
        <p:spPr>
          <a:xfrm>
            <a:off x="10033754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8" name="Freeform 3998"/>
          <p:cNvSpPr/>
          <p:nvPr/>
        </p:nvSpPr>
        <p:spPr>
          <a:xfrm>
            <a:off x="10209287" y="52141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9" name="Freeform 3999"/>
          <p:cNvSpPr/>
          <p:nvPr/>
        </p:nvSpPr>
        <p:spPr>
          <a:xfrm>
            <a:off x="10322002" y="5216437"/>
            <a:ext cx="86563" cy="105371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0" name="Freeform 4000"/>
          <p:cNvSpPr/>
          <p:nvPr/>
        </p:nvSpPr>
        <p:spPr>
          <a:xfrm>
            <a:off x="10427123" y="5214113"/>
            <a:ext cx="91777" cy="110908"/>
          </a:xfrm>
          <a:custGeom>
            <a:avLst/>
            <a:gdLst/>
            <a:ahLst/>
            <a:cxnLst/>
            <a:rect l="0" t="0" r="0" b="0"/>
            <a:pathLst>
              <a:path w="5736100" h="6931752">
                <a:moveTo>
                  <a:pt x="2238573" y="2895600"/>
                </a:moveTo>
                <a:lnTo>
                  <a:pt x="2238573" y="3813374"/>
                </a:lnTo>
                <a:lnTo>
                  <a:pt x="4564062" y="3813374"/>
                </a:lnTo>
                <a:cubicBezTo>
                  <a:pt x="4493815" y="4529072"/>
                  <a:pt x="4308805" y="5065845"/>
                  <a:pt x="4009033" y="5423694"/>
                </a:cubicBezTo>
                <a:cubicBezTo>
                  <a:pt x="3709260" y="5781411"/>
                  <a:pt x="3292739" y="5960269"/>
                  <a:pt x="2759472" y="5960269"/>
                </a:cubicBezTo>
                <a:cubicBezTo>
                  <a:pt x="1816893" y="5960269"/>
                  <a:pt x="1260872" y="5414235"/>
                  <a:pt x="1091406" y="4322168"/>
                </a:cubicBezTo>
                <a:lnTo>
                  <a:pt x="0" y="4464844"/>
                </a:lnTo>
                <a:cubicBezTo>
                  <a:pt x="115755" y="5188480"/>
                  <a:pt x="416520" y="5771621"/>
                  <a:pt x="902295" y="6214269"/>
                </a:cubicBezTo>
                <a:cubicBezTo>
                  <a:pt x="1388070" y="6656785"/>
                  <a:pt x="2023665" y="6878042"/>
                  <a:pt x="2809081" y="6878042"/>
                </a:cubicBezTo>
                <a:cubicBezTo>
                  <a:pt x="3743457" y="6931752"/>
                  <a:pt x="4466960" y="6635354"/>
                  <a:pt x="4979590" y="5988844"/>
                </a:cubicBezTo>
                <a:cubicBezTo>
                  <a:pt x="5492221" y="5342335"/>
                  <a:pt x="5736100" y="4492427"/>
                  <a:pt x="5711229" y="3439121"/>
                </a:cubicBezTo>
                <a:cubicBezTo>
                  <a:pt x="5711229" y="2369146"/>
                  <a:pt x="5444596" y="1528498"/>
                  <a:pt x="4911328" y="917179"/>
                </a:cubicBezTo>
                <a:cubicBezTo>
                  <a:pt x="4378060" y="305726"/>
                  <a:pt x="3650456" y="0"/>
                  <a:pt x="2728515" y="0"/>
                </a:cubicBezTo>
                <a:cubicBezTo>
                  <a:pt x="1992577" y="0"/>
                  <a:pt x="1397198" y="194999"/>
                  <a:pt x="942379" y="584994"/>
                </a:cubicBezTo>
                <a:cubicBezTo>
                  <a:pt x="487693" y="974990"/>
                  <a:pt x="210740" y="1477368"/>
                  <a:pt x="111522" y="2092127"/>
                </a:cubicBezTo>
                <a:lnTo>
                  <a:pt x="1196776" y="2265165"/>
                </a:lnTo>
                <a:cubicBezTo>
                  <a:pt x="1378677" y="1371137"/>
                  <a:pt x="1901626" y="924124"/>
                  <a:pt x="2765623" y="924124"/>
                </a:cubicBezTo>
                <a:cubicBezTo>
                  <a:pt x="3261717" y="924124"/>
                  <a:pt x="3667918" y="1106488"/>
                  <a:pt x="3984228" y="1471216"/>
                </a:cubicBezTo>
                <a:cubicBezTo>
                  <a:pt x="4300537" y="1835812"/>
                  <a:pt x="4493815" y="2310607"/>
                  <a:pt x="4564062" y="289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1" name="Freeform 4001"/>
          <p:cNvSpPr/>
          <p:nvPr/>
        </p:nvSpPr>
        <p:spPr>
          <a:xfrm>
            <a:off x="10523724" y="5216395"/>
            <a:ext cx="102692" cy="10605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2" name="Freeform 4002"/>
          <p:cNvSpPr/>
          <p:nvPr/>
        </p:nvSpPr>
        <p:spPr>
          <a:xfrm>
            <a:off x="10644160" y="5216395"/>
            <a:ext cx="85623" cy="105371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3" name="Freeform 4003"/>
          <p:cNvSpPr/>
          <p:nvPr/>
        </p:nvSpPr>
        <p:spPr>
          <a:xfrm>
            <a:off x="10738325" y="5214059"/>
            <a:ext cx="97135" cy="11018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4" name="Freeform 4004"/>
          <p:cNvSpPr/>
          <p:nvPr/>
        </p:nvSpPr>
        <p:spPr>
          <a:xfrm>
            <a:off x="10856987" y="5214109"/>
            <a:ext cx="91439" cy="148135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5" name="Freeform 4005"/>
          <p:cNvSpPr/>
          <p:nvPr/>
        </p:nvSpPr>
        <p:spPr>
          <a:xfrm>
            <a:off x="10964215" y="5214059"/>
            <a:ext cx="91776" cy="11018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6" name="Freeform 4006"/>
          <p:cNvSpPr/>
          <p:nvPr/>
        </p:nvSpPr>
        <p:spPr>
          <a:xfrm>
            <a:off x="11071121" y="5216437"/>
            <a:ext cx="77190" cy="105371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7" name="Freeform 4007"/>
          <p:cNvSpPr/>
          <p:nvPr/>
        </p:nvSpPr>
        <p:spPr>
          <a:xfrm>
            <a:off x="11155081" y="5214113"/>
            <a:ext cx="98755" cy="1101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8" name="Freeform 4008"/>
          <p:cNvSpPr/>
          <p:nvPr/>
        </p:nvSpPr>
        <p:spPr>
          <a:xfrm>
            <a:off x="11274502" y="5176552"/>
            <a:ext cx="86563" cy="145256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03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09" name="Rectangle 4009"/>
          <p:cNvSpPr/>
          <p:nvPr/>
        </p:nvSpPr>
        <p:spPr>
          <a:xfrm>
            <a:off x="4384040" y="5305878"/>
            <a:ext cx="1297838" cy="2723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9" b="0" i="0" spc="0" baseline="0" dirty="0">
                <a:latin typeface="Arial"/>
              </a:rPr>
              <a:t>дея</a:t>
            </a:r>
            <a:r>
              <a:rPr lang="en-US" sz="1599" b="0" i="0" spc="-20" baseline="0" dirty="0">
                <a:latin typeface="Arial"/>
              </a:rPr>
              <a:t>т</a:t>
            </a:r>
            <a:r>
              <a:rPr lang="en-US" sz="1599" b="0" i="0" spc="-52" baseline="0" dirty="0">
                <a:latin typeface="Arial"/>
              </a:rPr>
              <a:t>е</a:t>
            </a:r>
            <a:r>
              <a:rPr lang="en-US" sz="1599" b="0" i="0" spc="0" baseline="0" dirty="0">
                <a:latin typeface="Arial"/>
              </a:rPr>
              <a:t>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Freeform 4010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1" name="Freeform 401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2" name="Picture 40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300" y="0"/>
            <a:ext cx="4975749" cy="6858000"/>
          </a:xfrm>
          <a:prstGeom prst="rect">
            <a:avLst/>
          </a:prstGeom>
          <a:noFill/>
          <a:extLst/>
        </p:spPr>
      </p:pic>
      <p:pic>
        <p:nvPicPr>
          <p:cNvPr id="4013" name="Picture 40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1282" y="0"/>
            <a:ext cx="4757417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" name="Freeform 4014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5" name="Freeform 40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16" name="Picture 40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7784" y="0"/>
            <a:ext cx="4977127" cy="6858000"/>
          </a:xfrm>
          <a:prstGeom prst="rect">
            <a:avLst/>
          </a:prstGeom>
          <a:noFill/>
          <a:extLst/>
        </p:spPr>
      </p:pic>
      <p:pic>
        <p:nvPicPr>
          <p:cNvPr id="4017" name="Picture 401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6805" y="0"/>
            <a:ext cx="4926379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8" name="Freeform 4018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19" name="Freeform 40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20" name="Picture 40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300" y="0"/>
            <a:ext cx="5065399" cy="6858000"/>
          </a:xfrm>
          <a:prstGeom prst="rect">
            <a:avLst/>
          </a:prstGeom>
          <a:noFill/>
          <a:extLst/>
        </p:spPr>
      </p:pic>
      <p:pic>
        <p:nvPicPr>
          <p:cNvPr id="4021" name="Picture 40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300" y="0"/>
            <a:ext cx="4995106" cy="6858000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 128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751" y="2517649"/>
            <a:ext cx="917447" cy="917447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>
            <a:off x="6096000" y="0"/>
            <a:ext cx="6096001" cy="6858000"/>
          </a:xfrm>
          <a:custGeom>
            <a:avLst/>
            <a:gdLst/>
            <a:ahLst/>
            <a:cxnLst/>
            <a:rect l="0" t="0" r="0" b="0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Rectangle 132"/>
          <p:cNvSpPr/>
          <p:nvPr/>
        </p:nvSpPr>
        <p:spPr>
          <a:xfrm>
            <a:off x="915160" y="3359333"/>
            <a:ext cx="4384714" cy="10512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400" b="0" i="0" spc="0" baseline="0" dirty="0">
                <a:latin typeface="Arial"/>
              </a:rPr>
              <a:t>КАКО</a:t>
            </a:r>
            <a:r>
              <a:rPr lang="en-US" sz="3400" b="0" i="0" spc="-168" baseline="0" dirty="0">
                <a:latin typeface="Arial"/>
              </a:rPr>
              <a:t>В</a:t>
            </a:r>
            <a:r>
              <a:rPr lang="en-US" sz="3400" b="0" i="0" spc="0" baseline="0" dirty="0">
                <a:latin typeface="Arial"/>
              </a:rPr>
              <a:t>А СИТ</a:t>
            </a:r>
            <a:r>
              <a:rPr lang="en-US" sz="3400" b="0" i="0" spc="-253" baseline="0" dirty="0">
                <a:latin typeface="Arial"/>
              </a:rPr>
              <a:t>У</a:t>
            </a:r>
            <a:r>
              <a:rPr lang="en-US" sz="3400" b="0" i="0" spc="0" baseline="0" dirty="0">
                <a:latin typeface="Arial"/>
              </a:rPr>
              <a:t>АЦИЯ </a:t>
            </a:r>
          </a:p>
          <a:p>
            <a:pPr marL="1159700">
              <a:lnSpc>
                <a:spcPts val="3719"/>
              </a:lnSpc>
            </a:pPr>
            <a:r>
              <a:rPr lang="en-US" sz="3400" b="0" i="0" spc="0" baseline="0" dirty="0">
                <a:latin typeface="Arial"/>
              </a:rPr>
              <a:t>СЕЙЧ</a:t>
            </a:r>
            <a:r>
              <a:rPr lang="en-US" sz="3400" b="0" i="0" spc="-79" baseline="0" dirty="0">
                <a:latin typeface="Arial"/>
              </a:rPr>
              <a:t>А</a:t>
            </a:r>
            <a:r>
              <a:rPr lang="en-US" sz="3400" b="0" i="0" spc="0" baseline="0" dirty="0">
                <a:latin typeface="Arial"/>
              </a:rPr>
              <a:t>С. 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749298" y="4288973"/>
            <a:ext cx="4717372" cy="104817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400" b="0" i="0" spc="0" baseline="0" dirty="0">
                <a:latin typeface="Arial"/>
              </a:rPr>
              <a:t>Миссия, ут</a:t>
            </a:r>
            <a:r>
              <a:rPr lang="en-US" sz="3400" b="0" i="0" spc="-42" baseline="0" dirty="0">
                <a:latin typeface="Arial"/>
              </a:rPr>
              <a:t>в</a:t>
            </a:r>
            <a:r>
              <a:rPr lang="en-US" sz="3400" b="0" i="0" spc="0" baseline="0" dirty="0">
                <a:latin typeface="Arial"/>
              </a:rPr>
              <a:t>ержденная </a:t>
            </a:r>
          </a:p>
          <a:p>
            <a:pPr marL="1160462">
              <a:lnSpc>
                <a:spcPts val="3696"/>
              </a:lnSpc>
            </a:pPr>
            <a:r>
              <a:rPr lang="en-US" sz="3400" b="0" i="0" spc="0" baseline="0" dirty="0">
                <a:latin typeface="Arial"/>
              </a:rPr>
              <a:t>в 2014 </a:t>
            </a:r>
            <a:r>
              <a:rPr lang="en-US" sz="3400" b="0" i="0" spc="-77" baseline="0" dirty="0">
                <a:latin typeface="Arial"/>
              </a:rPr>
              <a:t>го</a:t>
            </a:r>
            <a:r>
              <a:rPr lang="en-US" sz="3400" b="0" i="0" spc="0" baseline="0" dirty="0">
                <a:latin typeface="Arial"/>
              </a:rPr>
              <a:t>ду</a:t>
            </a:r>
          </a:p>
        </p:txBody>
      </p:sp>
      <p:sp>
        <p:nvSpPr>
          <p:cNvPr id="134" name="Rectangle 134"/>
          <p:cNvSpPr/>
          <p:nvPr/>
        </p:nvSpPr>
        <p:spPr>
          <a:xfrm>
            <a:off x="6509173" y="922214"/>
            <a:ext cx="4949626" cy="48946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latin typeface="Arial"/>
              </a:rPr>
              <a:t>Наша миссия </a:t>
            </a:r>
            <a:r>
              <a:rPr lang="en-US" sz="2199" b="0" i="0" spc="614" baseline="0" dirty="0">
                <a:latin typeface="Arial"/>
              </a:rPr>
              <a:t>–</a:t>
            </a:r>
            <a:r>
              <a:rPr lang="en-US" sz="2199" b="0" i="0" spc="0" baseline="0" dirty="0">
                <a:latin typeface="Arial"/>
              </a:rPr>
              <a:t>участие в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формиро</a:t>
            </a:r>
            <a:r>
              <a:rPr lang="en-US" sz="2199" b="0" i="0" spc="-17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ании цивили</a:t>
            </a:r>
            <a:r>
              <a:rPr lang="en-US" sz="2199" b="0" i="0" spc="-20" baseline="0" dirty="0">
                <a:latin typeface="Arial"/>
              </a:rPr>
              <a:t>з</a:t>
            </a:r>
            <a:r>
              <a:rPr lang="en-US" sz="2199" b="0" i="0" spc="0" baseline="0" dirty="0">
                <a:latin typeface="Arial"/>
              </a:rPr>
              <a:t>о</a:t>
            </a:r>
            <a:r>
              <a:rPr lang="en-US" sz="2199" b="0" i="0" spc="-17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анно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0" baseline="0" dirty="0">
                <a:latin typeface="Arial"/>
              </a:rPr>
              <a:t>о и </a:t>
            </a:r>
          </a:p>
          <a:p>
            <a:pPr marL="0">
              <a:lnSpc>
                <a:spcPts val="2304"/>
              </a:lnSpc>
            </a:pPr>
            <a:r>
              <a:rPr lang="en-US" sz="2199" b="0" i="0" spc="0" baseline="0" dirty="0">
                <a:latin typeface="Arial"/>
              </a:rPr>
              <a:t>эффективно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0" baseline="0" dirty="0">
                <a:latin typeface="Arial"/>
              </a:rPr>
              <a:t>о рынка н</a:t>
            </a:r>
            <a:r>
              <a:rPr lang="en-US" sz="2199" b="0" i="0" spc="-48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движимости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на осно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е дейст</a:t>
            </a:r>
            <a:r>
              <a:rPr lang="en-US" sz="2199" b="0" i="0" spc="-43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ую</a:t>
            </a:r>
            <a:r>
              <a:rPr lang="en-US" sz="2199" b="0" i="0" spc="-23" baseline="0" dirty="0">
                <a:latin typeface="Arial"/>
              </a:rPr>
              <a:t>щ</a:t>
            </a:r>
            <a:r>
              <a:rPr lang="en-US" sz="2199" b="0" i="0" spc="0" baseline="0" dirty="0">
                <a:latin typeface="Arial"/>
              </a:rPr>
              <a:t>е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0" baseline="0" dirty="0">
                <a:latin typeface="Arial"/>
              </a:rPr>
              <a:t>о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закон</a:t>
            </a:r>
            <a:r>
              <a:rPr lang="en-US" sz="2199" b="0" i="0" spc="-48" baseline="0" dirty="0">
                <a:latin typeface="Arial"/>
              </a:rPr>
              <a:t>о</a:t>
            </a:r>
            <a:r>
              <a:rPr lang="en-US" sz="2199" b="0" i="0" spc="0" baseline="0" dirty="0">
                <a:latin typeface="Arial"/>
              </a:rPr>
              <a:t>д</a:t>
            </a:r>
            <a:r>
              <a:rPr lang="en-US" sz="2199" b="0" i="0" spc="-48" baseline="0" dirty="0">
                <a:latin typeface="Arial"/>
              </a:rPr>
              <a:t>а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-73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льст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 пу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ем вн</a:t>
            </a:r>
            <a:r>
              <a:rPr lang="en-US" sz="2199" b="0" i="0" spc="-48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дрения и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пос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оянно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0" baseline="0" dirty="0">
                <a:latin typeface="Arial"/>
              </a:rPr>
              <a:t>о со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ершенст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о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ания </a:t>
            </a:r>
          </a:p>
          <a:p>
            <a:pPr marL="0">
              <a:lnSpc>
                <a:spcPts val="2304"/>
              </a:lnSpc>
            </a:pPr>
            <a:r>
              <a:rPr lang="en-US" sz="2199" b="0" i="0" spc="0" baseline="0" dirty="0">
                <a:latin typeface="Arial"/>
              </a:rPr>
              <a:t>сис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емы профессиональных </a:t>
            </a:r>
          </a:p>
          <a:p>
            <a:pPr marL="0">
              <a:lnSpc>
                <a:spcPts val="2399"/>
              </a:lnSpc>
            </a:pPr>
            <a:r>
              <a:rPr lang="en-US" sz="2199" b="0" i="0" spc="0" baseline="0" dirty="0">
                <a:latin typeface="Arial"/>
              </a:rPr>
              <a:t>с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анда</a:t>
            </a:r>
            <a:r>
              <a:rPr lang="en-US" sz="2199" b="0" i="0" spc="-48" baseline="0" dirty="0">
                <a:latin typeface="Arial"/>
              </a:rPr>
              <a:t>р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ов для е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0" baseline="0" dirty="0">
                <a:latin typeface="Arial"/>
              </a:rPr>
              <a:t>о участников,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пр</a:t>
            </a:r>
            <a:r>
              <a:rPr lang="en-US" sz="2199" b="0" i="0" spc="-48" baseline="0" dirty="0">
                <a:latin typeface="Arial"/>
              </a:rPr>
              <a:t>о</a:t>
            </a:r>
            <a:r>
              <a:rPr lang="en-US" sz="2199" b="0" i="0" spc="0" baseline="0" dirty="0">
                <a:latin typeface="Arial"/>
              </a:rPr>
              <a:t>движение высоких с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анда</a:t>
            </a:r>
            <a:r>
              <a:rPr lang="en-US" sz="2199" b="0" i="0" spc="-48" baseline="0" dirty="0">
                <a:latin typeface="Arial"/>
              </a:rPr>
              <a:t>р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ов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к</a:t>
            </a:r>
            <a:r>
              <a:rPr lang="en-US" sz="2199" b="0" i="0" spc="-48" baseline="0" dirty="0">
                <a:latin typeface="Arial"/>
              </a:rPr>
              <a:t>а</a:t>
            </a:r>
            <a:r>
              <a:rPr lang="en-US" sz="2199" b="0" i="0" spc="0" baseline="0" dirty="0">
                <a:latin typeface="Arial"/>
              </a:rPr>
              <a:t>чест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 ри</a:t>
            </a:r>
            <a:r>
              <a:rPr lang="en-US" sz="2199" b="0" i="0" spc="-47" baseline="0" dirty="0">
                <a:latin typeface="Arial"/>
              </a:rPr>
              <a:t>э</a:t>
            </a:r>
            <a:r>
              <a:rPr lang="en-US" sz="2199" b="0" i="0" spc="0" baseline="0" dirty="0">
                <a:latin typeface="Arial"/>
              </a:rPr>
              <a:t>л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орски</a:t>
            </a:r>
            <a:r>
              <a:rPr lang="en-US" sz="2199" b="0" i="0" spc="612" baseline="0" dirty="0">
                <a:latin typeface="Arial"/>
              </a:rPr>
              <a:t>х</a:t>
            </a:r>
            <a:r>
              <a:rPr lang="en-US" sz="2199" b="0" i="0" spc="-25" baseline="0" dirty="0">
                <a:latin typeface="Arial"/>
              </a:rPr>
              <a:t>у</a:t>
            </a:r>
            <a:r>
              <a:rPr lang="en-US" sz="2199" b="0" i="0" spc="0" baseline="0" dirty="0">
                <a:latin typeface="Arial"/>
              </a:rPr>
              <a:t>слуг на рынке </a:t>
            </a:r>
          </a:p>
          <a:p>
            <a:pPr marL="0">
              <a:lnSpc>
                <a:spcPts val="2304"/>
              </a:lnSpc>
            </a:pPr>
            <a:r>
              <a:rPr lang="en-US" sz="2199" b="0" i="0" spc="0" baseline="0" dirty="0">
                <a:latin typeface="Arial"/>
              </a:rPr>
              <a:t>н</a:t>
            </a:r>
            <a:r>
              <a:rPr lang="en-US" sz="2199" b="0" i="0" spc="-48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движимости, с</a:t>
            </a:r>
            <a:r>
              <a:rPr lang="en-US" sz="2199" b="0" i="0" spc="-23" baseline="0" dirty="0">
                <a:latin typeface="Arial"/>
              </a:rPr>
              <a:t>о</a:t>
            </a:r>
            <a:r>
              <a:rPr lang="en-US" sz="2199" b="0" i="0" spc="-45" baseline="0" dirty="0">
                <a:latin typeface="Arial"/>
              </a:rPr>
              <a:t>з</a:t>
            </a:r>
            <a:r>
              <a:rPr lang="en-US" sz="2199" b="0" i="0" spc="0" baseline="0" dirty="0">
                <a:latin typeface="Arial"/>
              </a:rPr>
              <a:t>дание </a:t>
            </a:r>
          </a:p>
          <a:p>
            <a:pPr marL="0">
              <a:lnSpc>
                <a:spcPts val="2400"/>
              </a:lnSpc>
            </a:pPr>
            <a:r>
              <a:rPr lang="en-US" sz="2199" b="0" i="0" spc="-98" baseline="0" dirty="0">
                <a:latin typeface="Arial"/>
              </a:rPr>
              <a:t>б</a:t>
            </a:r>
            <a:r>
              <a:rPr lang="en-US" sz="2199" b="0" i="0" spc="0" baseline="0" dirty="0">
                <a:latin typeface="Arial"/>
              </a:rPr>
              <a:t>ла</a:t>
            </a:r>
            <a:r>
              <a:rPr lang="en-US" sz="2199" b="0" i="0" spc="-51" baseline="0" dirty="0">
                <a:latin typeface="Arial"/>
              </a:rPr>
              <a:t>г</a:t>
            </a:r>
            <a:r>
              <a:rPr lang="en-US" sz="2199" b="0" i="0" spc="0" baseline="0" dirty="0">
                <a:latin typeface="Arial"/>
              </a:rPr>
              <a:t>оприятной бизнес </a:t>
            </a:r>
            <a:r>
              <a:rPr lang="en-US" sz="2199" b="0" i="0" spc="617" baseline="0" dirty="0">
                <a:latin typeface="Arial"/>
              </a:rPr>
              <a:t>-</a:t>
            </a:r>
            <a:r>
              <a:rPr lang="en-US" sz="2199" b="0" i="0" spc="0" baseline="0" dirty="0">
                <a:latin typeface="Arial"/>
              </a:rPr>
              <a:t>ср</a:t>
            </a:r>
            <a:r>
              <a:rPr lang="en-US" sz="2199" b="0" i="0" spc="-48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ды для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участников рынка н</a:t>
            </a:r>
            <a:r>
              <a:rPr lang="en-US" sz="2199" b="0" i="0" spc="-48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движимости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Ал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айско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614" baseline="0" dirty="0">
                <a:latin typeface="Arial"/>
              </a:rPr>
              <a:t>о</a:t>
            </a:r>
            <a:r>
              <a:rPr lang="en-US" sz="2199" b="0" i="0" spc="0" baseline="0" dirty="0">
                <a:latin typeface="Arial"/>
              </a:rPr>
              <a:t>региона, укрепления </a:t>
            </a:r>
          </a:p>
          <a:p>
            <a:pPr marL="0">
              <a:lnSpc>
                <a:spcPts val="2279"/>
              </a:lnSpc>
            </a:pPr>
            <a:r>
              <a:rPr lang="en-US" sz="2199" b="0" i="0" spc="0" baseline="0" dirty="0">
                <a:latin typeface="Arial"/>
              </a:rPr>
              <a:t>с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-48" baseline="0" dirty="0">
                <a:latin typeface="Arial"/>
              </a:rPr>
              <a:t>а</a:t>
            </a:r>
            <a:r>
              <a:rPr lang="en-US" sz="2199" b="0" i="0" spc="0" baseline="0" dirty="0">
                <a:latin typeface="Arial"/>
              </a:rPr>
              <a:t>т</a:t>
            </a:r>
            <a:r>
              <a:rPr lang="en-US" sz="2199" b="0" i="0" spc="-25" baseline="0" dirty="0">
                <a:latin typeface="Arial"/>
              </a:rPr>
              <a:t>у</a:t>
            </a:r>
            <a:r>
              <a:rPr lang="en-US" sz="2199" b="0" i="0" spc="0" baseline="0" dirty="0">
                <a:latin typeface="Arial"/>
              </a:rPr>
              <a:t>са и имиджа профессии -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ри</a:t>
            </a:r>
            <a:r>
              <a:rPr lang="en-US" sz="2199" b="0" i="0" spc="-46" baseline="0" dirty="0">
                <a:latin typeface="Arial"/>
              </a:rPr>
              <a:t>э</a:t>
            </a:r>
            <a:r>
              <a:rPr lang="en-US" sz="2199" b="0" i="0" spc="0" baseline="0" dirty="0">
                <a:latin typeface="Arial"/>
              </a:rPr>
              <a:t>л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ор.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 135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751" y="2517649"/>
            <a:ext cx="917447" cy="917447"/>
          </a:xfrm>
          <a:prstGeom prst="rect">
            <a:avLst/>
          </a:prstGeom>
          <a:noFill/>
          <a:extLst/>
        </p:spPr>
      </p:pic>
      <p:sp>
        <p:nvSpPr>
          <p:cNvPr id="138" name="Freeform 138"/>
          <p:cNvSpPr/>
          <p:nvPr/>
        </p:nvSpPr>
        <p:spPr>
          <a:xfrm>
            <a:off x="6096000" y="0"/>
            <a:ext cx="6096001" cy="6858000"/>
          </a:xfrm>
          <a:custGeom>
            <a:avLst/>
            <a:gdLst/>
            <a:ahLst/>
            <a:cxnLst/>
            <a:rect l="0" t="0" r="0" b="0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9"/>
          <p:cNvSpPr/>
          <p:nvPr/>
        </p:nvSpPr>
        <p:spPr>
          <a:xfrm>
            <a:off x="2080385" y="3355965"/>
            <a:ext cx="2065210" cy="6298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700" b="0" i="0" spc="0" baseline="0" dirty="0">
                <a:latin typeface="Arial"/>
              </a:rPr>
              <a:t>КАКО</a:t>
            </a:r>
            <a:r>
              <a:rPr lang="en-US" sz="3700" b="0" i="0" spc="-183" baseline="0" dirty="0">
                <a:latin typeface="Arial"/>
              </a:rPr>
              <a:t>В</a:t>
            </a:r>
            <a:r>
              <a:rPr lang="en-US" sz="3700" b="0" i="0" spc="0" baseline="0" dirty="0">
                <a:latin typeface="Arial"/>
              </a:rPr>
              <a:t>А </a:t>
            </a:r>
          </a:p>
        </p:txBody>
      </p:sp>
      <p:sp>
        <p:nvSpPr>
          <p:cNvPr id="140" name="Rectangle 140"/>
          <p:cNvSpPr/>
          <p:nvPr/>
        </p:nvSpPr>
        <p:spPr>
          <a:xfrm>
            <a:off x="1757361" y="3864981"/>
            <a:ext cx="2712263" cy="1123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700" b="0" i="0" spc="0" baseline="0" dirty="0">
                <a:latin typeface="Arial"/>
              </a:rPr>
              <a:t>СИТ</a:t>
            </a:r>
            <a:r>
              <a:rPr lang="en-US" sz="3700" b="0" i="0" spc="-277" baseline="0" dirty="0">
                <a:latin typeface="Arial"/>
              </a:rPr>
              <a:t>У</a:t>
            </a:r>
            <a:r>
              <a:rPr lang="en-US" sz="3700" b="0" i="0" spc="0" baseline="0" dirty="0">
                <a:latin typeface="Arial"/>
              </a:rPr>
              <a:t>АЦИЯ </a:t>
            </a:r>
          </a:p>
          <a:p>
            <a:pPr marL="231775">
              <a:lnSpc>
                <a:spcPts val="3888"/>
              </a:lnSpc>
            </a:pPr>
            <a:r>
              <a:rPr lang="en-US" sz="3700" b="0" i="0" spc="0" baseline="0" dirty="0">
                <a:latin typeface="Arial"/>
              </a:rPr>
              <a:t>СЕЙЧ</a:t>
            </a:r>
            <a:r>
              <a:rPr lang="en-US" sz="3700" b="0" i="0" spc="-96" baseline="0" dirty="0">
                <a:latin typeface="Arial"/>
              </a:rPr>
              <a:t>А</a:t>
            </a:r>
            <a:r>
              <a:rPr lang="en-US" sz="3700" b="0" i="0" spc="0" baseline="0" dirty="0">
                <a:latin typeface="Arial"/>
              </a:rPr>
              <a:t>С. </a:t>
            </a:r>
          </a:p>
        </p:txBody>
      </p:sp>
      <p:sp>
        <p:nvSpPr>
          <p:cNvPr id="141" name="Rectangle 141"/>
          <p:cNvSpPr/>
          <p:nvPr/>
        </p:nvSpPr>
        <p:spPr>
          <a:xfrm>
            <a:off x="758823" y="4867773"/>
            <a:ext cx="4708962" cy="11358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700" b="0" i="0" spc="0" baseline="0" dirty="0">
                <a:latin typeface="Arial"/>
              </a:rPr>
              <a:t>Ц</a:t>
            </a:r>
            <a:r>
              <a:rPr lang="en-US" sz="3700" b="0" i="0" spc="-119" baseline="0" dirty="0">
                <a:latin typeface="Arial"/>
              </a:rPr>
              <a:t>е</a:t>
            </a:r>
            <a:r>
              <a:rPr lang="en-US" sz="3700" b="0" i="0" spc="0" baseline="0" dirty="0">
                <a:latin typeface="Arial"/>
              </a:rPr>
              <a:t>ли, ут</a:t>
            </a:r>
            <a:r>
              <a:rPr lang="en-US" sz="3700" b="0" i="0" spc="-39" baseline="0" dirty="0">
                <a:latin typeface="Arial"/>
              </a:rPr>
              <a:t>в</a:t>
            </a:r>
            <a:r>
              <a:rPr lang="en-US" sz="3700" b="0" i="0" spc="0" baseline="0" dirty="0">
                <a:latin typeface="Arial"/>
              </a:rPr>
              <a:t>ержденные </a:t>
            </a:r>
          </a:p>
          <a:p>
            <a:pPr marL="248412">
              <a:lnSpc>
                <a:spcPts val="3983"/>
              </a:lnSpc>
            </a:pPr>
            <a:r>
              <a:rPr lang="en-US" sz="3700" b="0" i="0" spc="0" baseline="0" dirty="0">
                <a:latin typeface="Arial"/>
              </a:rPr>
              <a:t>на данный момент</a:t>
            </a:r>
          </a:p>
        </p:txBody>
      </p:sp>
      <p:sp>
        <p:nvSpPr>
          <p:cNvPr id="142" name="Rectangle 142"/>
          <p:cNvSpPr/>
          <p:nvPr/>
        </p:nvSpPr>
        <p:spPr>
          <a:xfrm>
            <a:off x="6509173" y="1968907"/>
            <a:ext cx="5064823" cy="88605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Наша Стр</a:t>
            </a:r>
            <a:r>
              <a:rPr lang="en-US" sz="1999" b="0" i="0" spc="-49" baseline="0" dirty="0">
                <a:latin typeface="Arial"/>
              </a:rPr>
              <a:t>а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егическая </a:t>
            </a:r>
            <a:r>
              <a:rPr lang="en-US" sz="1999" b="0" i="0" spc="-20" baseline="0" dirty="0">
                <a:latin typeface="Arial"/>
              </a:rPr>
              <a:t>ц</a:t>
            </a:r>
            <a:r>
              <a:rPr lang="en-US" sz="1999" b="0" i="0" spc="-61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ль</a:t>
            </a:r>
            <a:r>
              <a:rPr lang="en-US" sz="1999" b="0" i="0" spc="550" baseline="0" dirty="0">
                <a:latin typeface="Arial"/>
              </a:rPr>
              <a:t>–</a:t>
            </a:r>
            <a:r>
              <a:rPr lang="en-US" sz="1999" b="0" i="0" spc="0" baseline="0" dirty="0">
                <a:latin typeface="Arial"/>
              </a:rPr>
              <a:t>быть </a:t>
            </a:r>
          </a:p>
          <a:p>
            <a:pPr marL="0">
              <a:lnSpc>
                <a:spcPts val="2183"/>
              </a:lnSpc>
            </a:pPr>
            <a:r>
              <a:rPr lang="en-US" sz="1999" b="0" i="0" spc="0" baseline="0" dirty="0">
                <a:latin typeface="Arial"/>
              </a:rPr>
              <a:t>а</a:t>
            </a:r>
            <a:r>
              <a:rPr lang="en-US" sz="1999" b="0" i="0" spc="-49" baseline="0" dirty="0">
                <a:latin typeface="Arial"/>
              </a:rPr>
              <a:t>в</a:t>
            </a:r>
            <a:r>
              <a:rPr lang="en-US" sz="1999" b="0" i="0" spc="-29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ори</a:t>
            </a:r>
            <a:r>
              <a:rPr lang="en-US" sz="1999" b="0" i="0" spc="-15" baseline="0" dirty="0">
                <a:latin typeface="Arial"/>
              </a:rPr>
              <a:t>т</a:t>
            </a:r>
            <a:r>
              <a:rPr lang="en-US" sz="1999" b="0" i="0" spc="-61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тно</a:t>
            </a:r>
            <a:r>
              <a:rPr lang="en-US" sz="1999" b="0" i="0" spc="544" baseline="0" dirty="0">
                <a:latin typeface="Arial"/>
              </a:rPr>
              <a:t>й</a:t>
            </a:r>
            <a:r>
              <a:rPr lang="en-US" sz="1999" b="0" i="0" spc="0" baseline="0" dirty="0">
                <a:latin typeface="Arial"/>
              </a:rPr>
              <a:t>об</a:t>
            </a:r>
            <a:r>
              <a:rPr lang="en-US" sz="1999" b="0" i="0" spc="-20" baseline="0" dirty="0">
                <a:latin typeface="Arial"/>
              </a:rPr>
              <a:t>щ</a:t>
            </a:r>
            <a:r>
              <a:rPr lang="en-US" sz="1999" b="0" i="0" spc="0" baseline="0" dirty="0">
                <a:latin typeface="Arial"/>
              </a:rPr>
              <a:t>ест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енно</a:t>
            </a:r>
            <a:r>
              <a:rPr lang="en-US" sz="1999" b="0" i="0" spc="544" baseline="0" dirty="0">
                <a:latin typeface="Arial"/>
              </a:rPr>
              <a:t>й</a:t>
            </a:r>
            <a:r>
              <a:rPr lang="en-US" sz="1999" b="0" i="0" spc="0" baseline="0" dirty="0">
                <a:latin typeface="Arial"/>
              </a:rPr>
              <a:t>ор</a:t>
            </a:r>
            <a:r>
              <a:rPr lang="en-US" sz="1999" b="0" i="0" spc="-43" baseline="0" dirty="0">
                <a:latin typeface="Arial"/>
              </a:rPr>
              <a:t>г</a:t>
            </a:r>
            <a:r>
              <a:rPr lang="en-US" sz="1999" b="0" i="0" spc="0" baseline="0" dirty="0">
                <a:latin typeface="Arial"/>
              </a:rPr>
              <a:t>анизацией</a:t>
            </a:r>
          </a:p>
          <a:p>
            <a:pPr marL="0">
              <a:lnSpc>
                <a:spcPts val="2111"/>
              </a:lnSpc>
            </a:pPr>
            <a:r>
              <a:rPr lang="en-US" sz="1999" b="0" i="0" spc="0" baseline="0" dirty="0">
                <a:latin typeface="Arial"/>
              </a:rPr>
              <a:t>Ал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айско</a:t>
            </a:r>
            <a:r>
              <a:rPr lang="en-US" sz="1999" b="0" i="0" spc="-42" baseline="0" dirty="0">
                <a:latin typeface="Arial"/>
              </a:rPr>
              <a:t>г</a:t>
            </a:r>
            <a:r>
              <a:rPr lang="en-US" sz="1999" b="0" i="0" spc="550" baseline="0" dirty="0">
                <a:latin typeface="Arial"/>
              </a:rPr>
              <a:t>о</a:t>
            </a:r>
            <a:r>
              <a:rPr lang="en-US" sz="1999" b="0" i="0" spc="0" baseline="0" dirty="0">
                <a:latin typeface="Arial"/>
              </a:rPr>
              <a:t>региона в сфере 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6509173" y="2794915"/>
            <a:ext cx="4369561" cy="3404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н</a:t>
            </a:r>
            <a:r>
              <a:rPr lang="en-US" sz="1999" b="0" i="0" spc="-49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движимости для профессионалов 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6509173" y="3060091"/>
            <a:ext cx="5090324" cy="17120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999" b="0" i="0" spc="0" baseline="0" dirty="0">
                <a:latin typeface="Arial"/>
              </a:rPr>
              <a:t>рынка н</a:t>
            </a:r>
            <a:r>
              <a:rPr lang="en-US" sz="1999" b="0" i="0" spc="-49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движимости, для п</a:t>
            </a:r>
            <a:r>
              <a:rPr lang="en-US" sz="1999" b="0" i="0" spc="-50" baseline="0" dirty="0">
                <a:latin typeface="Arial"/>
              </a:rPr>
              <a:t>о</a:t>
            </a:r>
            <a:r>
              <a:rPr lang="en-US" sz="1999" b="0" i="0" spc="0" baseline="0" dirty="0">
                <a:latin typeface="Arial"/>
              </a:rPr>
              <a:t>тр</a:t>
            </a:r>
            <a:r>
              <a:rPr lang="en-US" sz="1999" b="0" i="0" spc="-24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би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-62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лей</a:t>
            </a:r>
          </a:p>
          <a:p>
            <a:pPr marL="0">
              <a:lnSpc>
                <a:spcPts val="2208"/>
              </a:lnSpc>
            </a:pPr>
            <a:r>
              <a:rPr lang="en-US" sz="1999" b="0" i="0" spc="0" baseline="0" dirty="0">
                <a:latin typeface="Arial"/>
              </a:rPr>
              <a:t>ри</a:t>
            </a:r>
            <a:r>
              <a:rPr lang="en-US" sz="1999" b="0" i="0" spc="-44" baseline="0" dirty="0">
                <a:latin typeface="Arial"/>
              </a:rPr>
              <a:t>э</a:t>
            </a:r>
            <a:r>
              <a:rPr lang="en-US" sz="1999" b="0" i="0" spc="0" baseline="0" dirty="0">
                <a:latin typeface="Arial"/>
              </a:rPr>
              <a:t>л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орски</a:t>
            </a:r>
            <a:r>
              <a:rPr lang="en-US" sz="1999" b="0" i="0" spc="549" baseline="0" dirty="0">
                <a:latin typeface="Arial"/>
              </a:rPr>
              <a:t>х</a:t>
            </a:r>
            <a:r>
              <a:rPr lang="en-US" sz="1999" b="0" i="0" spc="-24" baseline="0" dirty="0">
                <a:latin typeface="Arial"/>
              </a:rPr>
              <a:t>у</a:t>
            </a:r>
            <a:r>
              <a:rPr lang="en-US" sz="1999" b="0" i="0" spc="0" baseline="0" dirty="0">
                <a:latin typeface="Arial"/>
              </a:rPr>
              <a:t>слу</a:t>
            </a:r>
            <a:r>
              <a:rPr lang="en-US" sz="1999" b="0" i="0" spc="-242" baseline="0" dirty="0">
                <a:latin typeface="Arial"/>
              </a:rPr>
              <a:t>г</a:t>
            </a:r>
            <a:r>
              <a:rPr lang="en-US" sz="1999" b="0" i="0" spc="0" baseline="0" dirty="0">
                <a:latin typeface="Arial"/>
              </a:rPr>
              <a:t>, пр</a:t>
            </a:r>
            <a:r>
              <a:rPr lang="en-US" sz="1999" b="0" i="0" spc="-49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дс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ави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-61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лей </a:t>
            </a:r>
            <a:r>
              <a:rPr lang="en-US" sz="1999" b="0" i="0" spc="-49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ласти </a:t>
            </a:r>
          </a:p>
          <a:p>
            <a:pPr marL="0">
              <a:lnSpc>
                <a:spcPts val="2183"/>
              </a:lnSpc>
            </a:pPr>
            <a:r>
              <a:rPr lang="en-US" sz="1999" b="0" i="0" spc="0" baseline="0" dirty="0">
                <a:latin typeface="Arial"/>
              </a:rPr>
              <a:t>и 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се</a:t>
            </a:r>
            <a:r>
              <a:rPr lang="en-US" sz="1999" b="0" i="0" spc="-42" baseline="0" dirty="0">
                <a:latin typeface="Arial"/>
              </a:rPr>
              <a:t>г</a:t>
            </a:r>
            <a:r>
              <a:rPr lang="en-US" sz="1999" b="0" i="0" spc="0" baseline="0" dirty="0">
                <a:latin typeface="Arial"/>
              </a:rPr>
              <a:t>о об</a:t>
            </a:r>
            <a:r>
              <a:rPr lang="en-US" sz="1999" b="0" i="0" spc="-20" baseline="0" dirty="0">
                <a:latin typeface="Arial"/>
              </a:rPr>
              <a:t>щ</a:t>
            </a:r>
            <a:r>
              <a:rPr lang="en-US" sz="1999" b="0" i="0" spc="0" baseline="0" dirty="0">
                <a:latin typeface="Arial"/>
              </a:rPr>
              <a:t>ест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а. С</a:t>
            </a:r>
            <a:r>
              <a:rPr lang="en-US" sz="1999" b="0" i="0" spc="-45" baseline="0" dirty="0">
                <a:latin typeface="Arial"/>
              </a:rPr>
              <a:t>Р</a:t>
            </a:r>
            <a:r>
              <a:rPr lang="en-US" sz="1999" b="0" i="0" spc="0" baseline="0" dirty="0">
                <a:latin typeface="Arial"/>
              </a:rPr>
              <a:t>О НП «СРБ и </a:t>
            </a:r>
            <a:r>
              <a:rPr lang="en-US" sz="1999" b="0" i="0" spc="0" baseline="0" dirty="0" smtClean="0">
                <a:latin typeface="Arial"/>
              </a:rPr>
              <a:t>А» </a:t>
            </a:r>
            <a:endParaRPr lang="en-US" sz="1999" b="0" i="0" spc="0" baseline="0" dirty="0">
              <a:latin typeface="Arial"/>
            </a:endParaRPr>
          </a:p>
          <a:p>
            <a:pPr marL="0">
              <a:lnSpc>
                <a:spcPts val="2111"/>
              </a:lnSpc>
            </a:pPr>
            <a:r>
              <a:rPr lang="en-US" sz="1999" b="0" i="0" spc="-42" baseline="0" dirty="0">
                <a:latin typeface="Arial"/>
              </a:rPr>
              <a:t>г</a:t>
            </a:r>
            <a:r>
              <a:rPr lang="en-US" sz="1999" b="0" i="0" spc="-49" baseline="0" dirty="0">
                <a:latin typeface="Arial"/>
              </a:rPr>
              <a:t>о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о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а 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зять на с</a:t>
            </a:r>
            <a:r>
              <a:rPr lang="en-US" sz="1999" b="0" i="0" spc="-24" baseline="0" dirty="0">
                <a:latin typeface="Arial"/>
              </a:rPr>
              <a:t>е</a:t>
            </a:r>
            <a:r>
              <a:rPr lang="en-US" sz="1999" b="0" i="0" spc="-45" baseline="0" dirty="0">
                <a:latin typeface="Arial"/>
              </a:rPr>
              <a:t>б</a:t>
            </a:r>
            <a:r>
              <a:rPr lang="en-US" sz="1999" b="0" i="0" spc="0" baseline="0" dirty="0">
                <a:latin typeface="Arial"/>
              </a:rPr>
              <a:t>я </a:t>
            </a:r>
            <a:r>
              <a:rPr lang="en-US" sz="1999" b="0" i="0" spc="-49" baseline="0" dirty="0">
                <a:latin typeface="Arial"/>
              </a:rPr>
              <a:t>о</a:t>
            </a:r>
            <a:r>
              <a:rPr lang="en-US" sz="1999" b="0" i="0" spc="0" baseline="0" dirty="0">
                <a:latin typeface="Arial"/>
              </a:rPr>
              <a:t>т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-61" baseline="0" dirty="0">
                <a:latin typeface="Arial"/>
              </a:rPr>
              <a:t>е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ст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енность за </a:t>
            </a:r>
          </a:p>
          <a:p>
            <a:pPr marL="0">
              <a:lnSpc>
                <a:spcPts val="2208"/>
              </a:lnSpc>
            </a:pPr>
            <a:r>
              <a:rPr lang="en-US" sz="1999" b="0" i="0" spc="0" baseline="0" dirty="0">
                <a:latin typeface="Arial"/>
              </a:rPr>
              <a:t>со</a:t>
            </a:r>
            <a:r>
              <a:rPr lang="en-US" sz="1999" b="0" i="0" spc="-96" baseline="0" dirty="0">
                <a:latin typeface="Arial"/>
              </a:rPr>
              <a:t>б</a:t>
            </a:r>
            <a:r>
              <a:rPr lang="en-US" sz="1999" b="0" i="0" spc="0" baseline="0" dirty="0">
                <a:latin typeface="Arial"/>
              </a:rPr>
              <a:t>л</a:t>
            </a:r>
            <a:r>
              <a:rPr lang="en-US" sz="1999" b="0" i="0" spc="-50" baseline="0" dirty="0">
                <a:latin typeface="Arial"/>
              </a:rPr>
              <a:t>ю</a:t>
            </a:r>
            <a:r>
              <a:rPr lang="en-US" sz="1999" b="0" i="0" spc="0" baseline="0" dirty="0">
                <a:latin typeface="Arial"/>
              </a:rPr>
              <a:t>дение с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анда</a:t>
            </a:r>
            <a:r>
              <a:rPr lang="en-US" sz="1999" b="0" i="0" spc="-49" baseline="0" dirty="0">
                <a:latin typeface="Arial"/>
              </a:rPr>
              <a:t>р</a:t>
            </a:r>
            <a:r>
              <a:rPr lang="en-US" sz="1999" b="0" i="0" spc="-28" baseline="0" dirty="0">
                <a:latin typeface="Arial"/>
              </a:rPr>
              <a:t>т</a:t>
            </a:r>
            <a:r>
              <a:rPr lang="en-US" sz="1999" b="0" i="0" spc="0" baseline="0" dirty="0">
                <a:latin typeface="Arial"/>
              </a:rPr>
              <a:t>ов к</a:t>
            </a:r>
            <a:r>
              <a:rPr lang="en-US" sz="1999" b="0" i="0" spc="-49" baseline="0" dirty="0">
                <a:latin typeface="Arial"/>
              </a:rPr>
              <a:t>а</a:t>
            </a:r>
            <a:r>
              <a:rPr lang="en-US" sz="1999" b="0" i="0" spc="0" baseline="0" dirty="0">
                <a:latin typeface="Arial"/>
              </a:rPr>
              <a:t>чест</a:t>
            </a:r>
            <a:r>
              <a:rPr lang="en-US" sz="1999" b="0" i="0" spc="-24" baseline="0" dirty="0">
                <a:latin typeface="Arial"/>
              </a:rPr>
              <a:t>в</a:t>
            </a:r>
            <a:r>
              <a:rPr lang="en-US" sz="1999" b="0" i="0" spc="0" baseline="0" dirty="0">
                <a:latin typeface="Arial"/>
              </a:rPr>
              <a:t>а </a:t>
            </a:r>
            <a:r>
              <a:rPr lang="en-US" sz="1999" b="0" i="0" spc="-24" baseline="0" dirty="0">
                <a:latin typeface="Arial"/>
              </a:rPr>
              <a:t>у</a:t>
            </a:r>
            <a:r>
              <a:rPr lang="en-US" sz="1999" b="0" i="0" spc="0" baseline="0" dirty="0">
                <a:latin typeface="Arial"/>
              </a:rPr>
              <a:t>слуг на </a:t>
            </a:r>
          </a:p>
          <a:p>
            <a:pPr marL="0">
              <a:lnSpc>
                <a:spcPts val="2087"/>
              </a:lnSpc>
            </a:pPr>
            <a:r>
              <a:rPr lang="en-US" sz="1999" b="0" i="0" spc="0" baseline="0" dirty="0">
                <a:latin typeface="Arial"/>
              </a:rPr>
              <a:t>рынке н</a:t>
            </a:r>
            <a:r>
              <a:rPr lang="en-US" sz="1999" b="0" i="0" spc="-49" baseline="0" dirty="0">
                <a:latin typeface="Arial"/>
              </a:rPr>
              <a:t>е</a:t>
            </a:r>
            <a:r>
              <a:rPr lang="en-US" sz="1999" b="0" i="0" spc="0" baseline="0" dirty="0">
                <a:latin typeface="Arial"/>
              </a:rPr>
              <a:t>движимости.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751" y="2517649"/>
            <a:ext cx="917447" cy="917447"/>
          </a:xfrm>
          <a:prstGeom prst="rect">
            <a:avLst/>
          </a:prstGeom>
          <a:noFill/>
          <a:extLst/>
        </p:spPr>
      </p:pic>
      <p:pic>
        <p:nvPicPr>
          <p:cNvPr id="149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2307" y="362569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0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913901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1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1282709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2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1636277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3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2233685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4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2818901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5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3416309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6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4242317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7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4836676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8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5193292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59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5562100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60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5918716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161" name="Picture 1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9173" y="6272284"/>
            <a:ext cx="254000" cy="254000"/>
          </a:xfrm>
          <a:prstGeom prst="rect">
            <a:avLst/>
          </a:prstGeom>
          <a:noFill/>
          <a:extLst/>
        </p:spPr>
      </p:pic>
      <p:sp>
        <p:nvSpPr>
          <p:cNvPr id="162" name="Rectangle 162"/>
          <p:cNvSpPr/>
          <p:nvPr/>
        </p:nvSpPr>
        <p:spPr>
          <a:xfrm>
            <a:off x="1201469" y="3361472"/>
            <a:ext cx="4259313" cy="1018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00" b="0" i="0" spc="0" baseline="0" dirty="0">
                <a:latin typeface="Arial"/>
              </a:rPr>
              <a:t>КАКО</a:t>
            </a:r>
            <a:r>
              <a:rPr lang="en-US" sz="3300" b="0" i="0" spc="-168" baseline="0" dirty="0">
                <a:latin typeface="Arial"/>
              </a:rPr>
              <a:t>В</a:t>
            </a:r>
            <a:r>
              <a:rPr lang="en-US" sz="3300" b="0" i="0" spc="0" baseline="0" dirty="0">
                <a:latin typeface="Arial"/>
              </a:rPr>
              <a:t>А СИТ</a:t>
            </a:r>
            <a:r>
              <a:rPr lang="en-US" sz="3300" b="0" i="0" spc="-251" baseline="0" dirty="0">
                <a:latin typeface="Arial"/>
              </a:rPr>
              <a:t>У</a:t>
            </a:r>
            <a:r>
              <a:rPr lang="en-US" sz="3300" b="0" i="0" spc="0" baseline="0" dirty="0">
                <a:latin typeface="Arial"/>
              </a:rPr>
              <a:t>АЦИЯ </a:t>
            </a:r>
          </a:p>
          <a:p>
            <a:pPr marL="1125537">
              <a:lnSpc>
                <a:spcPts val="3600"/>
              </a:lnSpc>
            </a:pPr>
            <a:r>
              <a:rPr lang="en-US" sz="3300" b="0" i="0" spc="0" baseline="0" dirty="0">
                <a:latin typeface="Arial"/>
              </a:rPr>
              <a:t>СЕЙЧ</a:t>
            </a:r>
            <a:r>
              <a:rPr lang="en-US" sz="3300" b="0" i="0" spc="-84" baseline="0" dirty="0">
                <a:latin typeface="Arial"/>
              </a:rPr>
              <a:t>А</a:t>
            </a:r>
            <a:r>
              <a:rPr lang="en-US" sz="3300" b="0" i="0" spc="0" baseline="0" dirty="0">
                <a:latin typeface="Arial"/>
              </a:rPr>
              <a:t>С. 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941945" y="4263680"/>
            <a:ext cx="4777739" cy="10189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00" b="0" i="0" spc="0" baseline="0" dirty="0">
                <a:latin typeface="Arial"/>
              </a:rPr>
              <a:t>Кл</a:t>
            </a:r>
            <a:r>
              <a:rPr lang="en-US" sz="3300" b="0" i="0" spc="-74" baseline="0" dirty="0">
                <a:latin typeface="Arial"/>
              </a:rPr>
              <a:t>ю</a:t>
            </a:r>
            <a:r>
              <a:rPr lang="en-US" sz="3300" b="0" i="0" spc="0" baseline="0" dirty="0">
                <a:latin typeface="Arial"/>
              </a:rPr>
              <a:t>чевые напра</a:t>
            </a:r>
            <a:r>
              <a:rPr lang="en-US" sz="3300" b="0" i="0" spc="-78" baseline="0" dirty="0">
                <a:latin typeface="Arial"/>
              </a:rPr>
              <a:t>в</a:t>
            </a:r>
            <a:r>
              <a:rPr lang="en-US" sz="3300" b="0" i="0" spc="0" baseline="0" dirty="0">
                <a:latin typeface="Arial"/>
              </a:rPr>
              <a:t>ления </a:t>
            </a:r>
          </a:p>
          <a:p>
            <a:pPr marL="992949">
              <a:lnSpc>
                <a:spcPts val="3599"/>
              </a:lnSpc>
            </a:pPr>
            <a:r>
              <a:rPr lang="en-US" sz="3300" b="0" i="0" spc="0" baseline="0" dirty="0">
                <a:latin typeface="Arial"/>
              </a:rPr>
              <a:t>дея</a:t>
            </a:r>
            <a:r>
              <a:rPr lang="en-US" sz="3300" b="0" i="0" spc="-36" baseline="0" dirty="0">
                <a:latin typeface="Arial"/>
              </a:rPr>
              <a:t>т</a:t>
            </a:r>
            <a:r>
              <a:rPr lang="en-US" sz="3300" b="0" i="0" spc="-109" baseline="0" dirty="0">
                <a:latin typeface="Arial"/>
              </a:rPr>
              <a:t>е</a:t>
            </a:r>
            <a:r>
              <a:rPr lang="en-US" sz="3300" b="0" i="0" spc="0" baseline="0" dirty="0">
                <a:latin typeface="Arial"/>
              </a:rPr>
              <a:t>льности 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922069" y="5178080"/>
            <a:ext cx="4700222" cy="56176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300" b="0" i="0" spc="0" baseline="0" dirty="0">
                <a:latin typeface="Arial"/>
              </a:rPr>
              <a:t>сооб</a:t>
            </a:r>
            <a:r>
              <a:rPr lang="en-US" sz="3300" b="0" i="0" spc="-40" baseline="0" dirty="0">
                <a:latin typeface="Arial"/>
              </a:rPr>
              <a:t>щ</a:t>
            </a:r>
            <a:r>
              <a:rPr lang="en-US" sz="3300" b="0" i="0" spc="0" baseline="0" dirty="0">
                <a:latin typeface="Arial"/>
              </a:rPr>
              <a:t>ест</a:t>
            </a:r>
            <a:r>
              <a:rPr lang="en-US" sz="3300" b="0" i="0" spc="-39" baseline="0" dirty="0">
                <a:latin typeface="Arial"/>
              </a:rPr>
              <a:t>в</a:t>
            </a:r>
            <a:r>
              <a:rPr lang="en-US" sz="3300" b="0" i="0" spc="0" baseline="0" dirty="0">
                <a:latin typeface="Arial"/>
              </a:rPr>
              <a:t>а 2014 </a:t>
            </a:r>
            <a:r>
              <a:rPr lang="en-US" sz="3300" b="0" i="0" spc="913" baseline="0" dirty="0">
                <a:latin typeface="Arial"/>
              </a:rPr>
              <a:t>-</a:t>
            </a:r>
            <a:r>
              <a:rPr lang="en-US" sz="3300" b="0" i="0" spc="0" baseline="0" dirty="0">
                <a:latin typeface="Arial"/>
              </a:rPr>
              <a:t>2018</a:t>
            </a:r>
          </a:p>
        </p:txBody>
      </p:sp>
      <p:sp>
        <p:nvSpPr>
          <p:cNvPr id="166" name="Freeform 166"/>
          <p:cNvSpPr/>
          <p:nvPr/>
        </p:nvSpPr>
        <p:spPr>
          <a:xfrm>
            <a:off x="6767929" y="431108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6875893" y="433591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7015559" y="433635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7136227" y="433635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7255704" y="433635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7404532" y="431108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7585988" y="431108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Freeform 173"/>
          <p:cNvSpPr/>
          <p:nvPr/>
        </p:nvSpPr>
        <p:spPr>
          <a:xfrm>
            <a:off x="7689539" y="433591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Freeform 174"/>
          <p:cNvSpPr/>
          <p:nvPr/>
        </p:nvSpPr>
        <p:spPr>
          <a:xfrm>
            <a:off x="7790176" y="431165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Freeform 175"/>
          <p:cNvSpPr/>
          <p:nvPr/>
        </p:nvSpPr>
        <p:spPr>
          <a:xfrm>
            <a:off x="7917267" y="433635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8022063" y="433591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8155305" y="431165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8282374" y="431162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8388040" y="433591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Freeform 180"/>
          <p:cNvSpPr/>
          <p:nvPr/>
        </p:nvSpPr>
        <p:spPr>
          <a:xfrm>
            <a:off x="8497129" y="433635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Rectangle 198"/>
          <p:cNvSpPr/>
          <p:nvPr/>
        </p:nvSpPr>
        <p:spPr>
          <a:xfrm>
            <a:off x="6509173" y="827750"/>
            <a:ext cx="3930322" cy="1115775"/>
          </a:xfrm>
          <a:prstGeom prst="rect">
            <a:avLst/>
          </a:prstGeom>
        </p:spPr>
      </p:sp>
      <p:sp>
        <p:nvSpPr>
          <p:cNvPr id="199" name="Freeform 199"/>
          <p:cNvSpPr/>
          <p:nvPr/>
        </p:nvSpPr>
        <p:spPr>
          <a:xfrm>
            <a:off x="6767122" y="1028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Freeform 200"/>
          <p:cNvSpPr/>
          <p:nvPr/>
        </p:nvSpPr>
        <p:spPr>
          <a:xfrm>
            <a:off x="6890321" y="984766"/>
            <a:ext cx="105568" cy="160781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7018711" y="1028570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7132933" y="10285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/>
          <p:cNvSpPr/>
          <p:nvPr/>
        </p:nvSpPr>
        <p:spPr>
          <a:xfrm>
            <a:off x="7247850" y="1028516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/>
          <p:cNvSpPr/>
          <p:nvPr/>
        </p:nvSpPr>
        <p:spPr>
          <a:xfrm>
            <a:off x="7346534" y="1028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Freeform 205"/>
          <p:cNvSpPr/>
          <p:nvPr/>
        </p:nvSpPr>
        <p:spPr>
          <a:xfrm>
            <a:off x="7474326" y="103099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7580601" y="10285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7692691" y="103099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7793432" y="1028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7900776" y="103099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8037480" y="1031026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8150633" y="1031043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8263255" y="10285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8379406" y="1030999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8553867" y="1030999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8687215" y="1028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803262" y="1030999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21421" y="103099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9022162" y="1028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Freeform 219"/>
          <p:cNvSpPr/>
          <p:nvPr/>
        </p:nvSpPr>
        <p:spPr>
          <a:xfrm>
            <a:off x="9129506" y="103099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Freeform 220"/>
          <p:cNvSpPr/>
          <p:nvPr/>
        </p:nvSpPr>
        <p:spPr>
          <a:xfrm>
            <a:off x="9266210" y="1031026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Freeform 221"/>
          <p:cNvSpPr/>
          <p:nvPr/>
        </p:nvSpPr>
        <p:spPr>
          <a:xfrm>
            <a:off x="9379363" y="1031043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Freeform 222"/>
          <p:cNvSpPr/>
          <p:nvPr/>
        </p:nvSpPr>
        <p:spPr>
          <a:xfrm>
            <a:off x="9491283" y="1028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Freeform 223"/>
          <p:cNvSpPr/>
          <p:nvPr/>
        </p:nvSpPr>
        <p:spPr>
          <a:xfrm>
            <a:off x="9613224" y="102851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Freeform 224"/>
          <p:cNvSpPr/>
          <p:nvPr/>
        </p:nvSpPr>
        <p:spPr>
          <a:xfrm>
            <a:off x="9716775" y="103099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Freeform 225"/>
          <p:cNvSpPr/>
          <p:nvPr/>
        </p:nvSpPr>
        <p:spPr>
          <a:xfrm>
            <a:off x="9825023" y="1031026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Freeform 226"/>
          <p:cNvSpPr/>
          <p:nvPr/>
        </p:nvSpPr>
        <p:spPr>
          <a:xfrm>
            <a:off x="9941834" y="1030948"/>
            <a:ext cx="22875" cy="142625"/>
          </a:xfrm>
          <a:custGeom>
            <a:avLst/>
            <a:gdLst/>
            <a:ahLst/>
            <a:cxnLst/>
            <a:rect l="0" t="0" r="0" b="0"/>
            <a:pathLst>
              <a:path w="1345605" h="8389739">
                <a:moveTo>
                  <a:pt x="74414" y="12713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390"/>
                </a:lnTo>
                <a:close/>
                <a:moveTo>
                  <a:pt x="74017" y="6591300"/>
                </a:moveTo>
                <a:lnTo>
                  <a:pt x="74017" y="5320110"/>
                </a:lnTo>
                <a:lnTo>
                  <a:pt x="1345605" y="5320110"/>
                </a:lnTo>
                <a:lnTo>
                  <a:pt x="1345605" y="6591300"/>
                </a:lnTo>
                <a:cubicBezTo>
                  <a:pt x="1345605" y="7058421"/>
                  <a:pt x="1262922" y="7435651"/>
                  <a:pt x="1097558" y="7722989"/>
                </a:cubicBezTo>
                <a:cubicBezTo>
                  <a:pt x="932193" y="8010326"/>
                  <a:pt x="669594" y="8232576"/>
                  <a:pt x="309761" y="8389739"/>
                </a:cubicBezTo>
                <a:lnTo>
                  <a:pt x="0" y="7912100"/>
                </a:lnTo>
                <a:cubicBezTo>
                  <a:pt x="235479" y="7808780"/>
                  <a:pt x="408980" y="7656843"/>
                  <a:pt x="520501" y="7456289"/>
                </a:cubicBezTo>
                <a:cubicBezTo>
                  <a:pt x="632156" y="7255867"/>
                  <a:pt x="694200" y="6967537"/>
                  <a:pt x="706636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Freeform 227"/>
          <p:cNvSpPr/>
          <p:nvPr/>
        </p:nvSpPr>
        <p:spPr>
          <a:xfrm>
            <a:off x="6768418" y="13973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Freeform 228"/>
          <p:cNvSpPr/>
          <p:nvPr/>
        </p:nvSpPr>
        <p:spPr>
          <a:xfrm>
            <a:off x="6875879" y="139732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Freeform 229"/>
          <p:cNvSpPr/>
          <p:nvPr/>
        </p:nvSpPr>
        <p:spPr>
          <a:xfrm>
            <a:off x="7002842" y="1397378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Freeform 230"/>
          <p:cNvSpPr/>
          <p:nvPr/>
        </p:nvSpPr>
        <p:spPr>
          <a:xfrm>
            <a:off x="7108509" y="139980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Freeform 231"/>
          <p:cNvSpPr/>
          <p:nvPr/>
        </p:nvSpPr>
        <p:spPr>
          <a:xfrm>
            <a:off x="7217166" y="13998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Freeform 232"/>
          <p:cNvSpPr/>
          <p:nvPr/>
        </p:nvSpPr>
        <p:spPr>
          <a:xfrm>
            <a:off x="7331472" y="1357224"/>
            <a:ext cx="161786" cy="197454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Freeform 233"/>
          <p:cNvSpPr/>
          <p:nvPr/>
        </p:nvSpPr>
        <p:spPr>
          <a:xfrm>
            <a:off x="7515604" y="13998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Freeform 234"/>
          <p:cNvSpPr/>
          <p:nvPr/>
        </p:nvSpPr>
        <p:spPr>
          <a:xfrm>
            <a:off x="7636057" y="1399851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Freeform 235"/>
          <p:cNvSpPr/>
          <p:nvPr/>
        </p:nvSpPr>
        <p:spPr>
          <a:xfrm>
            <a:off x="7728255" y="1397382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Freeform 236"/>
          <p:cNvSpPr/>
          <p:nvPr/>
        </p:nvSpPr>
        <p:spPr>
          <a:xfrm>
            <a:off x="7855563" y="1399858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Freeform 237"/>
          <p:cNvSpPr/>
          <p:nvPr/>
        </p:nvSpPr>
        <p:spPr>
          <a:xfrm>
            <a:off x="7979142" y="13998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Freeform 238"/>
          <p:cNvSpPr/>
          <p:nvPr/>
        </p:nvSpPr>
        <p:spPr>
          <a:xfrm>
            <a:off x="8088870" y="1399807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Freeform 239"/>
          <p:cNvSpPr/>
          <p:nvPr/>
        </p:nvSpPr>
        <p:spPr>
          <a:xfrm>
            <a:off x="8277610" y="1397378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Freeform 240"/>
          <p:cNvSpPr/>
          <p:nvPr/>
        </p:nvSpPr>
        <p:spPr>
          <a:xfrm>
            <a:off x="8398254" y="13998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Freeform 241"/>
          <p:cNvSpPr/>
          <p:nvPr/>
        </p:nvSpPr>
        <p:spPr>
          <a:xfrm>
            <a:off x="8509147" y="1397382"/>
            <a:ext cx="97513" cy="117839"/>
          </a:xfrm>
          <a:custGeom>
            <a:avLst/>
            <a:gdLst/>
            <a:ahLst/>
            <a:cxnLst/>
            <a:rect l="0" t="0" r="0" b="0"/>
            <a:pathLst>
              <a:path w="5736100" h="6931752">
                <a:moveTo>
                  <a:pt x="2238573" y="2895600"/>
                </a:moveTo>
                <a:lnTo>
                  <a:pt x="2238573" y="3813374"/>
                </a:lnTo>
                <a:lnTo>
                  <a:pt x="4564062" y="3813374"/>
                </a:lnTo>
                <a:cubicBezTo>
                  <a:pt x="4493815" y="4529072"/>
                  <a:pt x="4308805" y="5065845"/>
                  <a:pt x="4009033" y="5423694"/>
                </a:cubicBezTo>
                <a:cubicBezTo>
                  <a:pt x="3709260" y="5781411"/>
                  <a:pt x="3292739" y="5960269"/>
                  <a:pt x="2759472" y="5960269"/>
                </a:cubicBezTo>
                <a:cubicBezTo>
                  <a:pt x="1816893" y="5960269"/>
                  <a:pt x="1260872" y="5414235"/>
                  <a:pt x="1091406" y="4322168"/>
                </a:cubicBezTo>
                <a:lnTo>
                  <a:pt x="0" y="4464844"/>
                </a:lnTo>
                <a:cubicBezTo>
                  <a:pt x="115755" y="5188480"/>
                  <a:pt x="416520" y="5771621"/>
                  <a:pt x="902295" y="6214269"/>
                </a:cubicBezTo>
                <a:cubicBezTo>
                  <a:pt x="1388070" y="6656785"/>
                  <a:pt x="2023665" y="6878042"/>
                  <a:pt x="2809081" y="6878042"/>
                </a:cubicBezTo>
                <a:cubicBezTo>
                  <a:pt x="3743457" y="6931752"/>
                  <a:pt x="4466960" y="6635354"/>
                  <a:pt x="4979590" y="5988844"/>
                </a:cubicBezTo>
                <a:cubicBezTo>
                  <a:pt x="5492221" y="5342335"/>
                  <a:pt x="5736100" y="4492427"/>
                  <a:pt x="5711229" y="3439121"/>
                </a:cubicBezTo>
                <a:cubicBezTo>
                  <a:pt x="5711229" y="2369146"/>
                  <a:pt x="5444596" y="1528498"/>
                  <a:pt x="4911328" y="917179"/>
                </a:cubicBezTo>
                <a:cubicBezTo>
                  <a:pt x="4378060" y="305726"/>
                  <a:pt x="3650456" y="0"/>
                  <a:pt x="2728515" y="0"/>
                </a:cubicBezTo>
                <a:cubicBezTo>
                  <a:pt x="1992577" y="0"/>
                  <a:pt x="1397198" y="194999"/>
                  <a:pt x="942379" y="584994"/>
                </a:cubicBezTo>
                <a:cubicBezTo>
                  <a:pt x="487693" y="974990"/>
                  <a:pt x="210740" y="1477368"/>
                  <a:pt x="111522" y="2092127"/>
                </a:cubicBezTo>
                <a:lnTo>
                  <a:pt x="1196776" y="2265165"/>
                </a:lnTo>
                <a:cubicBezTo>
                  <a:pt x="1378677" y="1371137"/>
                  <a:pt x="1901626" y="924124"/>
                  <a:pt x="2765623" y="924124"/>
                </a:cubicBezTo>
                <a:cubicBezTo>
                  <a:pt x="3261717" y="924124"/>
                  <a:pt x="3667918" y="1106488"/>
                  <a:pt x="3984228" y="1471216"/>
                </a:cubicBezTo>
                <a:cubicBezTo>
                  <a:pt x="4300537" y="1835812"/>
                  <a:pt x="4493815" y="2310607"/>
                  <a:pt x="4564062" y="289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8611980" y="1399807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8738863" y="139980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8838798" y="1397382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8966568" y="1397378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9081384" y="13973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9194971" y="1399851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9288821" y="13998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Freeform 249"/>
          <p:cNvSpPr/>
          <p:nvPr/>
        </p:nvSpPr>
        <p:spPr>
          <a:xfrm>
            <a:off x="9396798" y="1399851"/>
            <a:ext cx="104785" cy="111957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Freeform 250"/>
          <p:cNvSpPr/>
          <p:nvPr/>
        </p:nvSpPr>
        <p:spPr>
          <a:xfrm>
            <a:off x="9567001" y="1399848"/>
            <a:ext cx="102576" cy="157394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Freeform 251"/>
          <p:cNvSpPr/>
          <p:nvPr/>
        </p:nvSpPr>
        <p:spPr>
          <a:xfrm>
            <a:off x="9676719" y="13973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Freeform 252"/>
          <p:cNvSpPr/>
          <p:nvPr/>
        </p:nvSpPr>
        <p:spPr>
          <a:xfrm>
            <a:off x="9778803" y="1399807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Freeform 253"/>
          <p:cNvSpPr/>
          <p:nvPr/>
        </p:nvSpPr>
        <p:spPr>
          <a:xfrm>
            <a:off x="9905143" y="1399848"/>
            <a:ext cx="102576" cy="157394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Freeform 254"/>
          <p:cNvSpPr/>
          <p:nvPr/>
        </p:nvSpPr>
        <p:spPr>
          <a:xfrm>
            <a:off x="10023888" y="1399807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Freeform 255"/>
          <p:cNvSpPr/>
          <p:nvPr/>
        </p:nvSpPr>
        <p:spPr>
          <a:xfrm>
            <a:off x="10106910" y="1399757"/>
            <a:ext cx="22875" cy="142625"/>
          </a:xfrm>
          <a:custGeom>
            <a:avLst/>
            <a:gdLst/>
            <a:ahLst/>
            <a:cxnLst/>
            <a:rect l="0" t="0" r="0" b="0"/>
            <a:pathLst>
              <a:path w="1345605" h="8389739">
                <a:moveTo>
                  <a:pt x="74414" y="12713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390"/>
                </a:lnTo>
                <a:close/>
                <a:moveTo>
                  <a:pt x="74017" y="6591300"/>
                </a:moveTo>
                <a:lnTo>
                  <a:pt x="74017" y="5320110"/>
                </a:lnTo>
                <a:lnTo>
                  <a:pt x="1345605" y="5320110"/>
                </a:lnTo>
                <a:lnTo>
                  <a:pt x="1345605" y="6591300"/>
                </a:lnTo>
                <a:cubicBezTo>
                  <a:pt x="1345605" y="7058421"/>
                  <a:pt x="1262922" y="7435651"/>
                  <a:pt x="1097558" y="7722989"/>
                </a:cubicBezTo>
                <a:cubicBezTo>
                  <a:pt x="932193" y="8010326"/>
                  <a:pt x="669594" y="8232576"/>
                  <a:pt x="309761" y="8389739"/>
                </a:cubicBezTo>
                <a:lnTo>
                  <a:pt x="0" y="7912100"/>
                </a:lnTo>
                <a:cubicBezTo>
                  <a:pt x="235479" y="7808780"/>
                  <a:pt x="408980" y="7656843"/>
                  <a:pt x="520501" y="7456289"/>
                </a:cubicBezTo>
                <a:cubicBezTo>
                  <a:pt x="632156" y="7255867"/>
                  <a:pt x="694200" y="6967537"/>
                  <a:pt x="706636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6768418" y="175089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6878246" y="17509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6991038" y="17533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7099695" y="175094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7206394" y="1753416"/>
            <a:ext cx="102576" cy="157394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7302921" y="175337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442611" y="175341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7561656" y="17534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7675392" y="1753419"/>
            <a:ext cx="90870" cy="111957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7788704" y="175089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7909838" y="175089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013389" y="17533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122070" y="1753375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Freeform 269"/>
          <p:cNvSpPr/>
          <p:nvPr/>
        </p:nvSpPr>
        <p:spPr>
          <a:xfrm>
            <a:off x="8227643" y="17509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Freeform 270"/>
          <p:cNvSpPr/>
          <p:nvPr/>
        </p:nvSpPr>
        <p:spPr>
          <a:xfrm>
            <a:off x="8409905" y="175089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Freeform 271"/>
          <p:cNvSpPr/>
          <p:nvPr/>
        </p:nvSpPr>
        <p:spPr>
          <a:xfrm>
            <a:off x="8519733" y="17509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Freeform 272"/>
          <p:cNvSpPr/>
          <p:nvPr/>
        </p:nvSpPr>
        <p:spPr>
          <a:xfrm>
            <a:off x="8701997" y="175089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Freeform 273"/>
          <p:cNvSpPr/>
          <p:nvPr/>
        </p:nvSpPr>
        <p:spPr>
          <a:xfrm>
            <a:off x="8805548" y="17533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Freeform 274"/>
          <p:cNvSpPr/>
          <p:nvPr/>
        </p:nvSpPr>
        <p:spPr>
          <a:xfrm>
            <a:off x="8914205" y="175094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Freeform 275"/>
          <p:cNvSpPr/>
          <p:nvPr/>
        </p:nvSpPr>
        <p:spPr>
          <a:xfrm>
            <a:off x="9028426" y="1750950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Freeform 276"/>
          <p:cNvSpPr/>
          <p:nvPr/>
        </p:nvSpPr>
        <p:spPr>
          <a:xfrm>
            <a:off x="9140516" y="17533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Freeform 277"/>
          <p:cNvSpPr/>
          <p:nvPr/>
        </p:nvSpPr>
        <p:spPr>
          <a:xfrm>
            <a:off x="9241257" y="175089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Freeform 278"/>
          <p:cNvSpPr/>
          <p:nvPr/>
        </p:nvSpPr>
        <p:spPr>
          <a:xfrm>
            <a:off x="9368244" y="1753375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Freeform 279"/>
          <p:cNvSpPr/>
          <p:nvPr/>
        </p:nvSpPr>
        <p:spPr>
          <a:xfrm>
            <a:off x="9447586" y="17534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Freeform 280"/>
          <p:cNvSpPr/>
          <p:nvPr/>
        </p:nvSpPr>
        <p:spPr>
          <a:xfrm>
            <a:off x="9561321" y="1753419"/>
            <a:ext cx="90870" cy="111957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Freeform 281"/>
          <p:cNvSpPr/>
          <p:nvPr/>
        </p:nvSpPr>
        <p:spPr>
          <a:xfrm>
            <a:off x="9674633" y="175089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Freeform 282"/>
          <p:cNvSpPr/>
          <p:nvPr/>
        </p:nvSpPr>
        <p:spPr>
          <a:xfrm>
            <a:off x="9795767" y="175089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Freeform 283"/>
          <p:cNvSpPr/>
          <p:nvPr/>
        </p:nvSpPr>
        <p:spPr>
          <a:xfrm>
            <a:off x="9909354" y="1753419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Freeform 284"/>
          <p:cNvSpPr/>
          <p:nvPr/>
        </p:nvSpPr>
        <p:spPr>
          <a:xfrm>
            <a:off x="10004802" y="17534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Freeform 285"/>
          <p:cNvSpPr/>
          <p:nvPr/>
        </p:nvSpPr>
        <p:spPr>
          <a:xfrm>
            <a:off x="10125892" y="1753419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Freeform 286"/>
          <p:cNvSpPr/>
          <p:nvPr/>
        </p:nvSpPr>
        <p:spPr>
          <a:xfrm>
            <a:off x="10273079" y="17534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Rectangle 287"/>
          <p:cNvSpPr/>
          <p:nvPr/>
        </p:nvSpPr>
        <p:spPr>
          <a:xfrm>
            <a:off x="6737773" y="1850355"/>
            <a:ext cx="1262151" cy="289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па</a:t>
            </a:r>
            <a:r>
              <a:rPr lang="en-US" sz="1699" b="0" i="0" spc="-32" baseline="0" dirty="0">
                <a:latin typeface="Arial"/>
              </a:rPr>
              <a:t>р</a:t>
            </a:r>
            <a:r>
              <a:rPr lang="en-US" sz="1699" b="0" i="0" spc="0" baseline="0" dirty="0">
                <a:latin typeface="Arial"/>
              </a:rPr>
              <a:t>тнерами;</a:t>
            </a:r>
          </a:p>
        </p:txBody>
      </p:sp>
      <p:sp>
        <p:nvSpPr>
          <p:cNvPr id="288" name="Rectangle 288"/>
          <p:cNvSpPr/>
          <p:nvPr/>
        </p:nvSpPr>
        <p:spPr>
          <a:xfrm>
            <a:off x="6509173" y="2147534"/>
            <a:ext cx="4536719" cy="393399"/>
          </a:xfrm>
          <a:prstGeom prst="rect">
            <a:avLst/>
          </a:prstGeom>
        </p:spPr>
      </p:sp>
      <p:sp>
        <p:nvSpPr>
          <p:cNvPr id="289" name="Freeform 289"/>
          <p:cNvSpPr/>
          <p:nvPr/>
        </p:nvSpPr>
        <p:spPr>
          <a:xfrm>
            <a:off x="6767929" y="2348300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Freeform 290"/>
          <p:cNvSpPr/>
          <p:nvPr/>
        </p:nvSpPr>
        <p:spPr>
          <a:xfrm>
            <a:off x="6875893" y="2350783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Freeform 291"/>
          <p:cNvSpPr/>
          <p:nvPr/>
        </p:nvSpPr>
        <p:spPr>
          <a:xfrm>
            <a:off x="7015559" y="235082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Freeform 292"/>
          <p:cNvSpPr/>
          <p:nvPr/>
        </p:nvSpPr>
        <p:spPr>
          <a:xfrm>
            <a:off x="7136227" y="235082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Freeform 293"/>
          <p:cNvSpPr/>
          <p:nvPr/>
        </p:nvSpPr>
        <p:spPr>
          <a:xfrm>
            <a:off x="7248849" y="2348357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Freeform 294"/>
          <p:cNvSpPr/>
          <p:nvPr/>
        </p:nvSpPr>
        <p:spPr>
          <a:xfrm>
            <a:off x="7365001" y="2350783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Freeform 295"/>
          <p:cNvSpPr/>
          <p:nvPr/>
        </p:nvSpPr>
        <p:spPr>
          <a:xfrm>
            <a:off x="7553735" y="2350783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Freeform 296"/>
          <p:cNvSpPr/>
          <p:nvPr/>
        </p:nvSpPr>
        <p:spPr>
          <a:xfrm>
            <a:off x="7671182" y="2348354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Freeform 297"/>
          <p:cNvSpPr/>
          <p:nvPr/>
        </p:nvSpPr>
        <p:spPr>
          <a:xfrm>
            <a:off x="7784702" y="2348357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Freeform 298"/>
          <p:cNvSpPr/>
          <p:nvPr/>
        </p:nvSpPr>
        <p:spPr>
          <a:xfrm>
            <a:off x="7906133" y="2308200"/>
            <a:ext cx="161786" cy="197454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Freeform 299"/>
          <p:cNvSpPr/>
          <p:nvPr/>
        </p:nvSpPr>
        <p:spPr>
          <a:xfrm>
            <a:off x="8083947" y="2348300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Freeform 300"/>
          <p:cNvSpPr/>
          <p:nvPr/>
        </p:nvSpPr>
        <p:spPr>
          <a:xfrm>
            <a:off x="8205081" y="2348300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Freeform 301"/>
          <p:cNvSpPr/>
          <p:nvPr/>
        </p:nvSpPr>
        <p:spPr>
          <a:xfrm>
            <a:off x="8313031" y="2348300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2" name="Freeform 302"/>
          <p:cNvSpPr/>
          <p:nvPr/>
        </p:nvSpPr>
        <p:spPr>
          <a:xfrm>
            <a:off x="8426811" y="235082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3" name="Freeform 303"/>
          <p:cNvSpPr/>
          <p:nvPr/>
        </p:nvSpPr>
        <p:spPr>
          <a:xfrm>
            <a:off x="8540330" y="2348357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4" name="Freeform 304"/>
          <p:cNvSpPr/>
          <p:nvPr/>
        </p:nvSpPr>
        <p:spPr>
          <a:xfrm>
            <a:off x="8668124" y="235082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5" name="Freeform 305"/>
          <p:cNvSpPr/>
          <p:nvPr/>
        </p:nvSpPr>
        <p:spPr>
          <a:xfrm>
            <a:off x="8780746" y="2348357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6" name="Freeform 306"/>
          <p:cNvSpPr/>
          <p:nvPr/>
        </p:nvSpPr>
        <p:spPr>
          <a:xfrm>
            <a:off x="8896118" y="2350783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Freeform 307"/>
          <p:cNvSpPr/>
          <p:nvPr/>
        </p:nvSpPr>
        <p:spPr>
          <a:xfrm>
            <a:off x="9032822" y="2350810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Freeform 308"/>
          <p:cNvSpPr/>
          <p:nvPr/>
        </p:nvSpPr>
        <p:spPr>
          <a:xfrm>
            <a:off x="9145976" y="235082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9" name="Freeform 309"/>
          <p:cNvSpPr/>
          <p:nvPr/>
        </p:nvSpPr>
        <p:spPr>
          <a:xfrm>
            <a:off x="9258598" y="2348357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0" name="Freeform 310"/>
          <p:cNvSpPr/>
          <p:nvPr/>
        </p:nvSpPr>
        <p:spPr>
          <a:xfrm>
            <a:off x="9374749" y="2350783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1" name="Freeform 311"/>
          <p:cNvSpPr/>
          <p:nvPr/>
        </p:nvSpPr>
        <p:spPr>
          <a:xfrm>
            <a:off x="9558888" y="2304550"/>
            <a:ext cx="105568" cy="160781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2" name="Freeform 312"/>
          <p:cNvSpPr/>
          <p:nvPr/>
        </p:nvSpPr>
        <p:spPr>
          <a:xfrm>
            <a:off x="9676105" y="2348357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3" name="Freeform 313"/>
          <p:cNvSpPr/>
          <p:nvPr/>
        </p:nvSpPr>
        <p:spPr>
          <a:xfrm>
            <a:off x="9791022" y="2348300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Freeform 314"/>
          <p:cNvSpPr/>
          <p:nvPr/>
        </p:nvSpPr>
        <p:spPr>
          <a:xfrm>
            <a:off x="9892005" y="2348357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" name="Freeform 315"/>
          <p:cNvSpPr/>
          <p:nvPr/>
        </p:nvSpPr>
        <p:spPr>
          <a:xfrm>
            <a:off x="10072270" y="2348357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6" name="Freeform 316"/>
          <p:cNvSpPr/>
          <p:nvPr/>
        </p:nvSpPr>
        <p:spPr>
          <a:xfrm>
            <a:off x="10195469" y="2304550"/>
            <a:ext cx="105568" cy="160781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7" name="Freeform 317"/>
          <p:cNvSpPr/>
          <p:nvPr/>
        </p:nvSpPr>
        <p:spPr>
          <a:xfrm>
            <a:off x="10305993" y="2350783"/>
            <a:ext cx="123073" cy="112001"/>
          </a:xfrm>
          <a:custGeom>
            <a:avLst/>
            <a:gdLst/>
            <a:ahLst/>
            <a:cxnLst/>
            <a:rect l="0" t="0" r="0" b="0"/>
            <a:pathLst>
              <a:path w="7239596" h="6588323">
                <a:moveTo>
                  <a:pt x="0" y="0"/>
                </a:moveTo>
                <a:lnTo>
                  <a:pt x="2945606" y="0"/>
                </a:lnTo>
                <a:lnTo>
                  <a:pt x="2945606" y="2575123"/>
                </a:lnTo>
                <a:lnTo>
                  <a:pt x="4366617" y="2575123"/>
                </a:lnTo>
                <a:cubicBezTo>
                  <a:pt x="5371770" y="2575123"/>
                  <a:pt x="6101887" y="2770518"/>
                  <a:pt x="6556971" y="3161308"/>
                </a:cubicBezTo>
                <a:cubicBezTo>
                  <a:pt x="7012054" y="3552097"/>
                  <a:pt x="7239596" y="4030795"/>
                  <a:pt x="7239596" y="4597400"/>
                </a:cubicBezTo>
                <a:cubicBezTo>
                  <a:pt x="7239596" y="5184511"/>
                  <a:pt x="7019330" y="5663142"/>
                  <a:pt x="6578799" y="6033294"/>
                </a:cubicBezTo>
                <a:cubicBezTo>
                  <a:pt x="6138400" y="6403314"/>
                  <a:pt x="5487988" y="6588323"/>
                  <a:pt x="4627563" y="6588323"/>
                </a:cubicBezTo>
                <a:lnTo>
                  <a:pt x="1829396" y="6588323"/>
                </a:lnTo>
                <a:lnTo>
                  <a:pt x="1829396" y="924123"/>
                </a:lnTo>
                <a:lnTo>
                  <a:pt x="0" y="924123"/>
                </a:lnTo>
                <a:close/>
                <a:moveTo>
                  <a:pt x="2945606" y="5682853"/>
                </a:moveTo>
                <a:lnTo>
                  <a:pt x="4118571" y="5682853"/>
                </a:lnTo>
                <a:cubicBezTo>
                  <a:pt x="4830300" y="5682853"/>
                  <a:pt x="5335125" y="5597062"/>
                  <a:pt x="5633046" y="5425480"/>
                </a:cubicBezTo>
                <a:cubicBezTo>
                  <a:pt x="5930966" y="5253897"/>
                  <a:pt x="6079927" y="4977805"/>
                  <a:pt x="6079927" y="4597202"/>
                </a:cubicBezTo>
                <a:cubicBezTo>
                  <a:pt x="6079927" y="4249804"/>
                  <a:pt x="5952662" y="3980987"/>
                  <a:pt x="5698133" y="3790752"/>
                </a:cubicBezTo>
                <a:cubicBezTo>
                  <a:pt x="5443736" y="3600516"/>
                  <a:pt x="4966891" y="3505398"/>
                  <a:pt x="4267597" y="3505398"/>
                </a:cubicBezTo>
                <a:lnTo>
                  <a:pt x="2945606" y="350539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8" name="Freeform 318"/>
          <p:cNvSpPr/>
          <p:nvPr/>
        </p:nvSpPr>
        <p:spPr>
          <a:xfrm>
            <a:off x="10444554" y="2348300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9" name="Freeform 319"/>
          <p:cNvSpPr/>
          <p:nvPr/>
        </p:nvSpPr>
        <p:spPr>
          <a:xfrm>
            <a:off x="10571325" y="2350827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0" name="Freeform 320"/>
          <p:cNvSpPr/>
          <p:nvPr/>
        </p:nvSpPr>
        <p:spPr>
          <a:xfrm>
            <a:off x="10658121" y="235078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1" name="Freeform 321"/>
          <p:cNvSpPr/>
          <p:nvPr/>
        </p:nvSpPr>
        <p:spPr>
          <a:xfrm>
            <a:off x="10758056" y="2348357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2" name="Freeform 322"/>
          <p:cNvSpPr/>
          <p:nvPr/>
        </p:nvSpPr>
        <p:spPr>
          <a:xfrm>
            <a:off x="10885848" y="2350783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3" name="Rectangle 323"/>
          <p:cNvSpPr/>
          <p:nvPr/>
        </p:nvSpPr>
        <p:spPr>
          <a:xfrm>
            <a:off x="6737773" y="2447763"/>
            <a:ext cx="2195206" cy="289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н</a:t>
            </a:r>
            <a:r>
              <a:rPr lang="en-US" sz="1699" b="0" i="0" spc="-32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движимости (МЛС);</a:t>
            </a:r>
          </a:p>
        </p:txBody>
      </p:sp>
      <p:sp>
        <p:nvSpPr>
          <p:cNvPr id="324" name="Rectangle 324"/>
          <p:cNvSpPr/>
          <p:nvPr/>
        </p:nvSpPr>
        <p:spPr>
          <a:xfrm>
            <a:off x="6509173" y="2732750"/>
            <a:ext cx="4751044" cy="393399"/>
          </a:xfrm>
          <a:prstGeom prst="rect">
            <a:avLst/>
          </a:prstGeom>
        </p:spPr>
      </p:sp>
      <p:sp>
        <p:nvSpPr>
          <p:cNvPr id="325" name="Freeform 325"/>
          <p:cNvSpPr/>
          <p:nvPr/>
        </p:nvSpPr>
        <p:spPr>
          <a:xfrm>
            <a:off x="6774271" y="293599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6" name="Freeform 326"/>
          <p:cNvSpPr/>
          <p:nvPr/>
        </p:nvSpPr>
        <p:spPr>
          <a:xfrm>
            <a:off x="6877991" y="2933516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7" name="Freeform 327"/>
          <p:cNvSpPr/>
          <p:nvPr/>
        </p:nvSpPr>
        <p:spPr>
          <a:xfrm>
            <a:off x="6978974" y="29335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8" name="Freeform 328"/>
          <p:cNvSpPr/>
          <p:nvPr/>
        </p:nvSpPr>
        <p:spPr>
          <a:xfrm>
            <a:off x="7106042" y="29360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9" name="Freeform 329"/>
          <p:cNvSpPr/>
          <p:nvPr/>
        </p:nvSpPr>
        <p:spPr>
          <a:xfrm>
            <a:off x="7227132" y="2936043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0" name="Freeform 330"/>
          <p:cNvSpPr/>
          <p:nvPr/>
        </p:nvSpPr>
        <p:spPr>
          <a:xfrm>
            <a:off x="7368793" y="2933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1" name="Freeform 331"/>
          <p:cNvSpPr/>
          <p:nvPr/>
        </p:nvSpPr>
        <p:spPr>
          <a:xfrm>
            <a:off x="7477563" y="2935999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2" name="Freeform 332"/>
          <p:cNvSpPr/>
          <p:nvPr/>
        </p:nvSpPr>
        <p:spPr>
          <a:xfrm>
            <a:off x="7610910" y="2933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3" name="Freeform 333"/>
          <p:cNvSpPr/>
          <p:nvPr/>
        </p:nvSpPr>
        <p:spPr>
          <a:xfrm>
            <a:off x="7737874" y="2893666"/>
            <a:ext cx="91973" cy="154334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4" name="Freeform 334"/>
          <p:cNvSpPr/>
          <p:nvPr/>
        </p:nvSpPr>
        <p:spPr>
          <a:xfrm>
            <a:off x="7852689" y="293351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5" name="Freeform 335"/>
          <p:cNvSpPr/>
          <p:nvPr/>
        </p:nvSpPr>
        <p:spPr>
          <a:xfrm>
            <a:off x="7956240" y="293599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6" name="Freeform 336"/>
          <p:cNvSpPr/>
          <p:nvPr/>
        </p:nvSpPr>
        <p:spPr>
          <a:xfrm>
            <a:off x="8064921" y="293599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7" name="Freeform 337"/>
          <p:cNvSpPr/>
          <p:nvPr/>
        </p:nvSpPr>
        <p:spPr>
          <a:xfrm>
            <a:off x="8179195" y="29360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8" name="Freeform 338"/>
          <p:cNvSpPr/>
          <p:nvPr/>
        </p:nvSpPr>
        <p:spPr>
          <a:xfrm>
            <a:off x="8293521" y="2933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9" name="Freeform 339"/>
          <p:cNvSpPr/>
          <p:nvPr/>
        </p:nvSpPr>
        <p:spPr>
          <a:xfrm>
            <a:off x="8474977" y="293351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0" name="Freeform 340"/>
          <p:cNvSpPr/>
          <p:nvPr/>
        </p:nvSpPr>
        <p:spPr>
          <a:xfrm>
            <a:off x="8634830" y="2935999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1" name="Freeform 341"/>
          <p:cNvSpPr/>
          <p:nvPr/>
        </p:nvSpPr>
        <p:spPr>
          <a:xfrm>
            <a:off x="8768177" y="2933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2" name="Freeform 342"/>
          <p:cNvSpPr/>
          <p:nvPr/>
        </p:nvSpPr>
        <p:spPr>
          <a:xfrm>
            <a:off x="8875522" y="293599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3" name="Freeform 343"/>
          <p:cNvSpPr/>
          <p:nvPr/>
        </p:nvSpPr>
        <p:spPr>
          <a:xfrm>
            <a:off x="9008683" y="2933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4" name="Freeform 344"/>
          <p:cNvSpPr/>
          <p:nvPr/>
        </p:nvSpPr>
        <p:spPr>
          <a:xfrm>
            <a:off x="9136475" y="293599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5" name="Freeform 345"/>
          <p:cNvSpPr/>
          <p:nvPr/>
        </p:nvSpPr>
        <p:spPr>
          <a:xfrm>
            <a:off x="9251181" y="2936043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6" name="Freeform 346"/>
          <p:cNvSpPr/>
          <p:nvPr/>
        </p:nvSpPr>
        <p:spPr>
          <a:xfrm>
            <a:off x="9406772" y="2936043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7" name="Freeform 347"/>
          <p:cNvSpPr/>
          <p:nvPr/>
        </p:nvSpPr>
        <p:spPr>
          <a:xfrm>
            <a:off x="9553960" y="29360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8" name="Freeform 348"/>
          <p:cNvSpPr/>
          <p:nvPr/>
        </p:nvSpPr>
        <p:spPr>
          <a:xfrm>
            <a:off x="9729098" y="293351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9" name="Freeform 349"/>
          <p:cNvSpPr/>
          <p:nvPr/>
        </p:nvSpPr>
        <p:spPr>
          <a:xfrm>
            <a:off x="9838926" y="2933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0" name="Freeform 350"/>
          <p:cNvSpPr/>
          <p:nvPr/>
        </p:nvSpPr>
        <p:spPr>
          <a:xfrm>
            <a:off x="9959571" y="29335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1" name="Freeform 351"/>
          <p:cNvSpPr/>
          <p:nvPr/>
        </p:nvSpPr>
        <p:spPr>
          <a:xfrm>
            <a:off x="10082769" y="2889766"/>
            <a:ext cx="105568" cy="160781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2" name="Freeform 352"/>
          <p:cNvSpPr/>
          <p:nvPr/>
        </p:nvSpPr>
        <p:spPr>
          <a:xfrm>
            <a:off x="10211806" y="2936043"/>
            <a:ext cx="155916" cy="143694"/>
          </a:xfrm>
          <a:custGeom>
            <a:avLst/>
            <a:gdLst/>
            <a:ahLst/>
            <a:cxnLst/>
            <a:rect l="0" t="0" r="0" b="0"/>
            <a:pathLst>
              <a:path w="9171582" h="8452643">
                <a:moveTo>
                  <a:pt x="0" y="0"/>
                </a:moveTo>
                <a:lnTo>
                  <a:pt x="1116210" y="0"/>
                </a:lnTo>
                <a:lnTo>
                  <a:pt x="1116210" y="5667970"/>
                </a:lnTo>
                <a:lnTo>
                  <a:pt x="3658989" y="5667970"/>
                </a:lnTo>
                <a:lnTo>
                  <a:pt x="3658989" y="0"/>
                </a:lnTo>
                <a:lnTo>
                  <a:pt x="4775200" y="0"/>
                </a:lnTo>
                <a:lnTo>
                  <a:pt x="4775200" y="5668367"/>
                </a:lnTo>
                <a:lnTo>
                  <a:pt x="7323732" y="5668367"/>
                </a:lnTo>
                <a:lnTo>
                  <a:pt x="7323732" y="0"/>
                </a:lnTo>
                <a:lnTo>
                  <a:pt x="8433593" y="0"/>
                </a:lnTo>
                <a:lnTo>
                  <a:pt x="8433593" y="5668367"/>
                </a:lnTo>
                <a:lnTo>
                  <a:pt x="9171582" y="5668367"/>
                </a:lnTo>
                <a:lnTo>
                  <a:pt x="9171582" y="8452643"/>
                </a:lnTo>
                <a:lnTo>
                  <a:pt x="8247657" y="8452643"/>
                </a:lnTo>
                <a:lnTo>
                  <a:pt x="8247657" y="6586139"/>
                </a:lnTo>
                <a:lnTo>
                  <a:pt x="0" y="658613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3" name="Freeform 353"/>
          <p:cNvSpPr/>
          <p:nvPr/>
        </p:nvSpPr>
        <p:spPr>
          <a:xfrm>
            <a:off x="10379460" y="29335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4" name="Freeform 354"/>
          <p:cNvSpPr/>
          <p:nvPr/>
        </p:nvSpPr>
        <p:spPr>
          <a:xfrm>
            <a:off x="10500595" y="293351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5" name="Freeform 355"/>
          <p:cNvSpPr/>
          <p:nvPr/>
        </p:nvSpPr>
        <p:spPr>
          <a:xfrm>
            <a:off x="10604146" y="293599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6" name="Freeform 356"/>
          <p:cNvSpPr/>
          <p:nvPr/>
        </p:nvSpPr>
        <p:spPr>
          <a:xfrm>
            <a:off x="10712826" y="293599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7" name="Freeform 357"/>
          <p:cNvSpPr/>
          <p:nvPr/>
        </p:nvSpPr>
        <p:spPr>
          <a:xfrm>
            <a:off x="10819101" y="29335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8" name="Freeform 358"/>
          <p:cNvSpPr/>
          <p:nvPr/>
        </p:nvSpPr>
        <p:spPr>
          <a:xfrm>
            <a:off x="10946615" y="2936043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9" name="Freeform 359"/>
          <p:cNvSpPr/>
          <p:nvPr/>
        </p:nvSpPr>
        <p:spPr>
          <a:xfrm>
            <a:off x="11093801" y="29360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0" name="Rectangle 360"/>
          <p:cNvSpPr/>
          <p:nvPr/>
        </p:nvSpPr>
        <p:spPr>
          <a:xfrm>
            <a:off x="6737773" y="3045171"/>
            <a:ext cx="1703040" cy="2893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>
                <a:latin typeface="Arial"/>
              </a:rPr>
              <a:t>Ал</a:t>
            </a:r>
            <a:r>
              <a:rPr lang="en-US" sz="1699" b="0" i="0" spc="-16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айско</a:t>
            </a:r>
            <a:r>
              <a:rPr lang="en-US" sz="1699" b="0" i="0" spc="-32" baseline="0" dirty="0">
                <a:latin typeface="Arial"/>
              </a:rPr>
              <a:t>г</a:t>
            </a:r>
            <a:r>
              <a:rPr lang="en-US" sz="1699" b="0" i="0" spc="0" baseline="0" dirty="0">
                <a:latin typeface="Arial"/>
              </a:rPr>
              <a:t>о края;</a:t>
            </a:r>
          </a:p>
        </p:txBody>
      </p:sp>
      <p:sp>
        <p:nvSpPr>
          <p:cNvPr id="361" name="Rectangle 361"/>
          <p:cNvSpPr/>
          <p:nvPr/>
        </p:nvSpPr>
        <p:spPr>
          <a:xfrm>
            <a:off x="6509173" y="3330158"/>
            <a:ext cx="4908219" cy="393399"/>
          </a:xfrm>
          <a:prstGeom prst="rect">
            <a:avLst/>
          </a:prstGeom>
        </p:spPr>
      </p:sp>
      <p:sp>
        <p:nvSpPr>
          <p:cNvPr id="362" name="Freeform 362"/>
          <p:cNvSpPr/>
          <p:nvPr/>
        </p:nvSpPr>
        <p:spPr>
          <a:xfrm>
            <a:off x="6774271" y="3533407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3" name="Freeform 363"/>
          <p:cNvSpPr/>
          <p:nvPr/>
        </p:nvSpPr>
        <p:spPr>
          <a:xfrm>
            <a:off x="6877991" y="3530924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4" name="Freeform 364"/>
          <p:cNvSpPr/>
          <p:nvPr/>
        </p:nvSpPr>
        <p:spPr>
          <a:xfrm>
            <a:off x="6978974" y="3530982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5" name="Freeform 365"/>
          <p:cNvSpPr/>
          <p:nvPr/>
        </p:nvSpPr>
        <p:spPr>
          <a:xfrm>
            <a:off x="7106042" y="35334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6" name="Freeform 366"/>
          <p:cNvSpPr/>
          <p:nvPr/>
        </p:nvSpPr>
        <p:spPr>
          <a:xfrm>
            <a:off x="7227132" y="3533451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7" name="Freeform 367"/>
          <p:cNvSpPr/>
          <p:nvPr/>
        </p:nvSpPr>
        <p:spPr>
          <a:xfrm>
            <a:off x="7368793" y="3530982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8" name="Freeform 368"/>
          <p:cNvSpPr/>
          <p:nvPr/>
        </p:nvSpPr>
        <p:spPr>
          <a:xfrm>
            <a:off x="7477563" y="3533407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9" name="Freeform 369"/>
          <p:cNvSpPr/>
          <p:nvPr/>
        </p:nvSpPr>
        <p:spPr>
          <a:xfrm>
            <a:off x="7610910" y="353092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0" name="Freeform 370"/>
          <p:cNvSpPr/>
          <p:nvPr/>
        </p:nvSpPr>
        <p:spPr>
          <a:xfrm>
            <a:off x="7737874" y="3491074"/>
            <a:ext cx="91973" cy="154334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1" name="Freeform 371"/>
          <p:cNvSpPr/>
          <p:nvPr/>
        </p:nvSpPr>
        <p:spPr>
          <a:xfrm>
            <a:off x="7852689" y="35309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2" name="Freeform 372"/>
          <p:cNvSpPr/>
          <p:nvPr/>
        </p:nvSpPr>
        <p:spPr>
          <a:xfrm>
            <a:off x="7956240" y="353340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3" name="Freeform 373"/>
          <p:cNvSpPr/>
          <p:nvPr/>
        </p:nvSpPr>
        <p:spPr>
          <a:xfrm>
            <a:off x="8064921" y="3533407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4" name="Freeform 374"/>
          <p:cNvSpPr/>
          <p:nvPr/>
        </p:nvSpPr>
        <p:spPr>
          <a:xfrm>
            <a:off x="8179195" y="35334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5" name="Freeform 375"/>
          <p:cNvSpPr/>
          <p:nvPr/>
        </p:nvSpPr>
        <p:spPr>
          <a:xfrm>
            <a:off x="8293521" y="353092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6" name="Freeform 376"/>
          <p:cNvSpPr/>
          <p:nvPr/>
        </p:nvSpPr>
        <p:spPr>
          <a:xfrm>
            <a:off x="8474977" y="35309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7" name="Freeform 377"/>
          <p:cNvSpPr/>
          <p:nvPr/>
        </p:nvSpPr>
        <p:spPr>
          <a:xfrm>
            <a:off x="8649103" y="3533407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8" name="Freeform 378"/>
          <p:cNvSpPr/>
          <p:nvPr/>
        </p:nvSpPr>
        <p:spPr>
          <a:xfrm>
            <a:off x="8766550" y="3530978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9" name="Freeform 379"/>
          <p:cNvSpPr/>
          <p:nvPr/>
        </p:nvSpPr>
        <p:spPr>
          <a:xfrm>
            <a:off x="8880877" y="353092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0" name="Freeform 380"/>
          <p:cNvSpPr/>
          <p:nvPr/>
        </p:nvSpPr>
        <p:spPr>
          <a:xfrm>
            <a:off x="8988842" y="3533407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1" name="Freeform 381"/>
          <p:cNvSpPr/>
          <p:nvPr/>
        </p:nvSpPr>
        <p:spPr>
          <a:xfrm>
            <a:off x="9122677" y="35309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2" name="Freeform 382"/>
          <p:cNvSpPr/>
          <p:nvPr/>
        </p:nvSpPr>
        <p:spPr>
          <a:xfrm>
            <a:off x="9226228" y="353340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3" name="Freeform 383"/>
          <p:cNvSpPr/>
          <p:nvPr/>
        </p:nvSpPr>
        <p:spPr>
          <a:xfrm>
            <a:off x="9326865" y="3530982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4" name="Freeform 384"/>
          <p:cNvSpPr/>
          <p:nvPr/>
        </p:nvSpPr>
        <p:spPr>
          <a:xfrm>
            <a:off x="9453957" y="3533407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5" name="Freeform 385"/>
          <p:cNvSpPr/>
          <p:nvPr/>
        </p:nvSpPr>
        <p:spPr>
          <a:xfrm>
            <a:off x="9568230" y="35334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6" name="Freeform 386"/>
          <p:cNvSpPr/>
          <p:nvPr/>
        </p:nvSpPr>
        <p:spPr>
          <a:xfrm>
            <a:off x="9678647" y="353340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7" name="Freeform 387"/>
          <p:cNvSpPr/>
          <p:nvPr/>
        </p:nvSpPr>
        <p:spPr>
          <a:xfrm>
            <a:off x="9779388" y="353092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8" name="Freeform 388"/>
          <p:cNvSpPr/>
          <p:nvPr/>
        </p:nvSpPr>
        <p:spPr>
          <a:xfrm>
            <a:off x="9886732" y="3533407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" name="Freeform 389"/>
          <p:cNvSpPr/>
          <p:nvPr/>
        </p:nvSpPr>
        <p:spPr>
          <a:xfrm>
            <a:off x="10012928" y="3533407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0" name="Freeform 390"/>
          <p:cNvSpPr/>
          <p:nvPr/>
        </p:nvSpPr>
        <p:spPr>
          <a:xfrm>
            <a:off x="10141761" y="3533451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1" name="Freeform 391"/>
          <p:cNvSpPr/>
          <p:nvPr/>
        </p:nvSpPr>
        <p:spPr>
          <a:xfrm>
            <a:off x="10290546" y="353345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2" name="Freeform 392"/>
          <p:cNvSpPr/>
          <p:nvPr/>
        </p:nvSpPr>
        <p:spPr>
          <a:xfrm>
            <a:off x="10465684" y="353092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3" name="Freeform 393"/>
          <p:cNvSpPr/>
          <p:nvPr/>
        </p:nvSpPr>
        <p:spPr>
          <a:xfrm>
            <a:off x="10579908" y="3533451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4" name="Freeform 394"/>
          <p:cNvSpPr/>
          <p:nvPr/>
        </p:nvSpPr>
        <p:spPr>
          <a:xfrm>
            <a:off x="10720777" y="353092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5" name="Freeform 395"/>
          <p:cNvSpPr/>
          <p:nvPr/>
        </p:nvSpPr>
        <p:spPr>
          <a:xfrm>
            <a:off x="10829706" y="3533451"/>
            <a:ext cx="145584" cy="111957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6" name="Freeform 396"/>
          <p:cNvSpPr/>
          <p:nvPr/>
        </p:nvSpPr>
        <p:spPr>
          <a:xfrm>
            <a:off x="10989048" y="3533451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7" name="Freeform 397"/>
          <p:cNvSpPr/>
          <p:nvPr/>
        </p:nvSpPr>
        <p:spPr>
          <a:xfrm>
            <a:off x="11108526" y="3533451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8" name="Freeform 398"/>
          <p:cNvSpPr/>
          <p:nvPr/>
        </p:nvSpPr>
        <p:spPr>
          <a:xfrm>
            <a:off x="11251004" y="3533451"/>
            <a:ext cx="104785" cy="111957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9" name="Rectangle 399"/>
          <p:cNvSpPr/>
          <p:nvPr/>
        </p:nvSpPr>
        <p:spPr>
          <a:xfrm>
            <a:off x="6737773" y="3630387"/>
            <a:ext cx="3535034" cy="5301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-32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траслей̆, их профессиональными </a:t>
            </a:r>
          </a:p>
          <a:p>
            <a:pPr marL="0">
              <a:lnSpc>
                <a:spcPts val="1895"/>
              </a:lnSpc>
            </a:pPr>
            <a:r>
              <a:rPr lang="en-US" sz="1699" b="0" i="0" spc="0" baseline="0" dirty="0">
                <a:latin typeface="Arial"/>
              </a:rPr>
              <a:t>о</a:t>
            </a:r>
            <a:r>
              <a:rPr lang="en-US" sz="1699" b="0" i="0" spc="-61" baseline="0" dirty="0">
                <a:latin typeface="Arial"/>
              </a:rPr>
              <a:t>б</a:t>
            </a:r>
            <a:r>
              <a:rPr lang="en-US" sz="1699" b="0" i="0" spc="0" baseline="0" dirty="0">
                <a:latin typeface="Arial"/>
              </a:rPr>
              <a:t>ъ</a:t>
            </a:r>
            <a:r>
              <a:rPr lang="en-US" sz="1699" b="0" i="0" spc="-32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динениями;</a:t>
            </a:r>
          </a:p>
        </p:txBody>
      </p:sp>
      <p:sp>
        <p:nvSpPr>
          <p:cNvPr id="400" name="Rectangle 400"/>
          <p:cNvSpPr/>
          <p:nvPr/>
        </p:nvSpPr>
        <p:spPr>
          <a:xfrm>
            <a:off x="6509173" y="4156166"/>
            <a:ext cx="4532350" cy="601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600">
              <a:lnSpc>
                <a:spcPts val="1641"/>
              </a:lnSpc>
            </a:pPr>
            <a:r>
              <a:rPr lang="en-US" sz="1699" b="0" i="0" spc="-40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ласти;</a:t>
            </a:r>
          </a:p>
        </p:txBody>
      </p:sp>
      <p:sp>
        <p:nvSpPr>
          <p:cNvPr id="401" name="Freeform 401"/>
          <p:cNvSpPr/>
          <p:nvPr/>
        </p:nvSpPr>
        <p:spPr>
          <a:xfrm>
            <a:off x="6774271" y="4359415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2" name="Freeform 402"/>
          <p:cNvSpPr/>
          <p:nvPr/>
        </p:nvSpPr>
        <p:spPr>
          <a:xfrm>
            <a:off x="6877991" y="4356932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3" name="Freeform 403"/>
          <p:cNvSpPr/>
          <p:nvPr/>
        </p:nvSpPr>
        <p:spPr>
          <a:xfrm>
            <a:off x="6978974" y="435698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" name="Freeform 404"/>
          <p:cNvSpPr/>
          <p:nvPr/>
        </p:nvSpPr>
        <p:spPr>
          <a:xfrm>
            <a:off x="7106042" y="435945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5" name="Freeform 405"/>
          <p:cNvSpPr/>
          <p:nvPr/>
        </p:nvSpPr>
        <p:spPr>
          <a:xfrm>
            <a:off x="7227132" y="4359459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6" name="Freeform 406"/>
          <p:cNvSpPr/>
          <p:nvPr/>
        </p:nvSpPr>
        <p:spPr>
          <a:xfrm>
            <a:off x="7368793" y="435698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" name="Freeform 407"/>
          <p:cNvSpPr/>
          <p:nvPr/>
        </p:nvSpPr>
        <p:spPr>
          <a:xfrm>
            <a:off x="7477563" y="435941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8" name="Freeform 408"/>
          <p:cNvSpPr/>
          <p:nvPr/>
        </p:nvSpPr>
        <p:spPr>
          <a:xfrm>
            <a:off x="7610910" y="435693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9" name="Freeform 409"/>
          <p:cNvSpPr/>
          <p:nvPr/>
        </p:nvSpPr>
        <p:spPr>
          <a:xfrm>
            <a:off x="7737874" y="4317082"/>
            <a:ext cx="91973" cy="154334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" name="Freeform 410"/>
          <p:cNvSpPr/>
          <p:nvPr/>
        </p:nvSpPr>
        <p:spPr>
          <a:xfrm>
            <a:off x="7852689" y="435693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" name="Freeform 411"/>
          <p:cNvSpPr/>
          <p:nvPr/>
        </p:nvSpPr>
        <p:spPr>
          <a:xfrm>
            <a:off x="7956240" y="435941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2" name="Freeform 412"/>
          <p:cNvSpPr/>
          <p:nvPr/>
        </p:nvSpPr>
        <p:spPr>
          <a:xfrm>
            <a:off x="8064921" y="4359415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3" name="Freeform 413"/>
          <p:cNvSpPr/>
          <p:nvPr/>
        </p:nvSpPr>
        <p:spPr>
          <a:xfrm>
            <a:off x="8179195" y="435945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4" name="Freeform 414"/>
          <p:cNvSpPr/>
          <p:nvPr/>
        </p:nvSpPr>
        <p:spPr>
          <a:xfrm>
            <a:off x="8293521" y="435693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5" name="Freeform 415"/>
          <p:cNvSpPr/>
          <p:nvPr/>
        </p:nvSpPr>
        <p:spPr>
          <a:xfrm>
            <a:off x="8474977" y="435693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6" name="Freeform 416"/>
          <p:cNvSpPr/>
          <p:nvPr/>
        </p:nvSpPr>
        <p:spPr>
          <a:xfrm>
            <a:off x="8641955" y="435698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7" name="Freeform 417"/>
          <p:cNvSpPr/>
          <p:nvPr/>
        </p:nvSpPr>
        <p:spPr>
          <a:xfrm>
            <a:off x="8769725" y="435698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8" name="Freeform 418"/>
          <p:cNvSpPr/>
          <p:nvPr/>
        </p:nvSpPr>
        <p:spPr>
          <a:xfrm>
            <a:off x="8890393" y="4359415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" name="Freeform 419"/>
          <p:cNvSpPr/>
          <p:nvPr/>
        </p:nvSpPr>
        <p:spPr>
          <a:xfrm>
            <a:off x="8958562" y="435698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0" name="Freeform 420"/>
          <p:cNvSpPr/>
          <p:nvPr/>
        </p:nvSpPr>
        <p:spPr>
          <a:xfrm>
            <a:off x="9085653" y="435945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Freeform 421"/>
          <p:cNvSpPr/>
          <p:nvPr/>
        </p:nvSpPr>
        <p:spPr>
          <a:xfrm>
            <a:off x="9198275" y="435698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Freeform 422"/>
          <p:cNvSpPr/>
          <p:nvPr/>
        </p:nvSpPr>
        <p:spPr>
          <a:xfrm>
            <a:off x="9325788" y="4359459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Freeform 423"/>
          <p:cNvSpPr/>
          <p:nvPr/>
        </p:nvSpPr>
        <p:spPr>
          <a:xfrm>
            <a:off x="9474573" y="435945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Freeform 424"/>
          <p:cNvSpPr/>
          <p:nvPr/>
        </p:nvSpPr>
        <p:spPr>
          <a:xfrm>
            <a:off x="9655540" y="435698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Freeform 425"/>
          <p:cNvSpPr/>
          <p:nvPr/>
        </p:nvSpPr>
        <p:spPr>
          <a:xfrm>
            <a:off x="9769866" y="435693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Freeform 426"/>
          <p:cNvSpPr/>
          <p:nvPr/>
        </p:nvSpPr>
        <p:spPr>
          <a:xfrm>
            <a:off x="9896854" y="4359415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Freeform 427"/>
          <p:cNvSpPr/>
          <p:nvPr/>
        </p:nvSpPr>
        <p:spPr>
          <a:xfrm>
            <a:off x="9976195" y="435945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Freeform 428"/>
          <p:cNvSpPr/>
          <p:nvPr/>
        </p:nvSpPr>
        <p:spPr>
          <a:xfrm>
            <a:off x="10089715" y="435698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Freeform 429"/>
          <p:cNvSpPr/>
          <p:nvPr/>
        </p:nvSpPr>
        <p:spPr>
          <a:xfrm>
            <a:off x="10217509" y="435945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Freeform 430"/>
          <p:cNvSpPr/>
          <p:nvPr/>
        </p:nvSpPr>
        <p:spPr>
          <a:xfrm>
            <a:off x="10330131" y="435698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Freeform 431"/>
          <p:cNvSpPr/>
          <p:nvPr/>
        </p:nvSpPr>
        <p:spPr>
          <a:xfrm>
            <a:off x="10445503" y="4359415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Freeform 432"/>
          <p:cNvSpPr/>
          <p:nvPr/>
        </p:nvSpPr>
        <p:spPr>
          <a:xfrm>
            <a:off x="10582206" y="4359442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Freeform 433"/>
          <p:cNvSpPr/>
          <p:nvPr/>
        </p:nvSpPr>
        <p:spPr>
          <a:xfrm>
            <a:off x="10695360" y="435945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Freeform 434"/>
          <p:cNvSpPr/>
          <p:nvPr/>
        </p:nvSpPr>
        <p:spPr>
          <a:xfrm>
            <a:off x="10807280" y="435698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Freeform 435"/>
          <p:cNvSpPr/>
          <p:nvPr/>
        </p:nvSpPr>
        <p:spPr>
          <a:xfrm>
            <a:off x="10935085" y="4317082"/>
            <a:ext cx="91973" cy="154334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Freeform 436"/>
          <p:cNvSpPr/>
          <p:nvPr/>
        </p:nvSpPr>
        <p:spPr>
          <a:xfrm>
            <a:off x="11010276" y="4317065"/>
            <a:ext cx="62303" cy="27304"/>
          </a:xfrm>
          <a:custGeom>
            <a:avLst/>
            <a:gdLst/>
            <a:ahLst/>
            <a:cxnLst/>
            <a:rect l="0" t="0" r="0" b="0"/>
            <a:pathLst>
              <a:path w="3664941" h="1606153">
                <a:moveTo>
                  <a:pt x="3664941" y="0"/>
                </a:moveTo>
                <a:cubicBezTo>
                  <a:pt x="3536750" y="1070768"/>
                  <a:pt x="2926952" y="1606153"/>
                  <a:pt x="1835546" y="1606153"/>
                </a:cubicBezTo>
                <a:cubicBezTo>
                  <a:pt x="740039" y="1606153"/>
                  <a:pt x="128190" y="1070768"/>
                  <a:pt x="0" y="0"/>
                </a:cubicBezTo>
                <a:lnTo>
                  <a:pt x="762793" y="0"/>
                </a:lnTo>
                <a:cubicBezTo>
                  <a:pt x="878549" y="558138"/>
                  <a:pt x="1223698" y="837207"/>
                  <a:pt x="1798240" y="837207"/>
                </a:cubicBezTo>
                <a:cubicBezTo>
                  <a:pt x="2422524" y="837207"/>
                  <a:pt x="2790493" y="558138"/>
                  <a:pt x="2902147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437"/>
          <p:cNvSpPr/>
          <p:nvPr/>
        </p:nvSpPr>
        <p:spPr>
          <a:xfrm>
            <a:off x="6509173" y="4750526"/>
            <a:ext cx="3058906" cy="1118823"/>
          </a:xfrm>
          <a:prstGeom prst="rect">
            <a:avLst/>
          </a:prstGeom>
        </p:spPr>
      </p:sp>
      <p:sp>
        <p:nvSpPr>
          <p:cNvPr id="438" name="Freeform 438"/>
          <p:cNvSpPr/>
          <p:nvPr/>
        </p:nvSpPr>
        <p:spPr>
          <a:xfrm>
            <a:off x="6774247" y="49538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Freeform 439"/>
          <p:cNvSpPr/>
          <p:nvPr/>
        </p:nvSpPr>
        <p:spPr>
          <a:xfrm>
            <a:off x="6894915" y="495381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Freeform 440"/>
          <p:cNvSpPr/>
          <p:nvPr/>
        </p:nvSpPr>
        <p:spPr>
          <a:xfrm>
            <a:off x="7007687" y="4911192"/>
            <a:ext cx="161786" cy="197454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Freeform 441"/>
          <p:cNvSpPr/>
          <p:nvPr/>
        </p:nvSpPr>
        <p:spPr>
          <a:xfrm>
            <a:off x="7184759" y="49513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Freeform 442"/>
          <p:cNvSpPr/>
          <p:nvPr/>
        </p:nvSpPr>
        <p:spPr>
          <a:xfrm>
            <a:off x="7312529" y="495134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Freeform 443"/>
          <p:cNvSpPr/>
          <p:nvPr/>
        </p:nvSpPr>
        <p:spPr>
          <a:xfrm>
            <a:off x="7433619" y="4953819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Freeform 444"/>
          <p:cNvSpPr/>
          <p:nvPr/>
        </p:nvSpPr>
        <p:spPr>
          <a:xfrm>
            <a:off x="7575894" y="4951350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Freeform 445"/>
          <p:cNvSpPr/>
          <p:nvPr/>
        </p:nvSpPr>
        <p:spPr>
          <a:xfrm>
            <a:off x="7703202" y="4953826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Freeform 446"/>
          <p:cNvSpPr/>
          <p:nvPr/>
        </p:nvSpPr>
        <p:spPr>
          <a:xfrm>
            <a:off x="7826846" y="49538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Freeform 447"/>
          <p:cNvSpPr/>
          <p:nvPr/>
        </p:nvSpPr>
        <p:spPr>
          <a:xfrm>
            <a:off x="7940366" y="49513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Freeform 448"/>
          <p:cNvSpPr/>
          <p:nvPr/>
        </p:nvSpPr>
        <p:spPr>
          <a:xfrm>
            <a:off x="8068159" y="495381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9"/>
          <p:cNvSpPr/>
          <p:nvPr/>
        </p:nvSpPr>
        <p:spPr>
          <a:xfrm>
            <a:off x="8187293" y="495381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Freeform 450"/>
          <p:cNvSpPr/>
          <p:nvPr/>
        </p:nvSpPr>
        <p:spPr>
          <a:xfrm>
            <a:off x="8299980" y="4951350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Freeform 451"/>
          <p:cNvSpPr/>
          <p:nvPr/>
        </p:nvSpPr>
        <p:spPr>
          <a:xfrm>
            <a:off x="8416131" y="4953775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Freeform 452"/>
          <p:cNvSpPr/>
          <p:nvPr/>
        </p:nvSpPr>
        <p:spPr>
          <a:xfrm>
            <a:off x="8604887" y="4953775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Freeform 453"/>
          <p:cNvSpPr/>
          <p:nvPr/>
        </p:nvSpPr>
        <p:spPr>
          <a:xfrm>
            <a:off x="8715145" y="49513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Freeform 454"/>
          <p:cNvSpPr/>
          <p:nvPr/>
        </p:nvSpPr>
        <p:spPr>
          <a:xfrm>
            <a:off x="8826469" y="4953775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Freeform 455"/>
          <p:cNvSpPr/>
          <p:nvPr/>
        </p:nvSpPr>
        <p:spPr>
          <a:xfrm>
            <a:off x="8963559" y="49538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Freeform 456"/>
          <p:cNvSpPr/>
          <p:nvPr/>
        </p:nvSpPr>
        <p:spPr>
          <a:xfrm>
            <a:off x="9073976" y="49537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Freeform 457"/>
          <p:cNvSpPr/>
          <p:nvPr/>
        </p:nvSpPr>
        <p:spPr>
          <a:xfrm>
            <a:off x="9182612" y="49538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Freeform 458"/>
          <p:cNvSpPr/>
          <p:nvPr/>
        </p:nvSpPr>
        <p:spPr>
          <a:xfrm>
            <a:off x="9303064" y="4953819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Freeform 459"/>
          <p:cNvSpPr/>
          <p:nvPr/>
        </p:nvSpPr>
        <p:spPr>
          <a:xfrm>
            <a:off x="9395240" y="4951350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Freeform 460"/>
          <p:cNvSpPr/>
          <p:nvPr/>
        </p:nvSpPr>
        <p:spPr>
          <a:xfrm>
            <a:off x="9525989" y="4953724"/>
            <a:ext cx="22875" cy="142625"/>
          </a:xfrm>
          <a:custGeom>
            <a:avLst/>
            <a:gdLst/>
            <a:ahLst/>
            <a:cxnLst/>
            <a:rect l="0" t="0" r="0" b="0"/>
            <a:pathLst>
              <a:path w="1345605" h="8389739">
                <a:moveTo>
                  <a:pt x="74414" y="12713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390"/>
                </a:lnTo>
                <a:close/>
                <a:moveTo>
                  <a:pt x="74017" y="6591300"/>
                </a:moveTo>
                <a:lnTo>
                  <a:pt x="74017" y="5320110"/>
                </a:lnTo>
                <a:lnTo>
                  <a:pt x="1345605" y="5320110"/>
                </a:lnTo>
                <a:lnTo>
                  <a:pt x="1345605" y="6591300"/>
                </a:lnTo>
                <a:cubicBezTo>
                  <a:pt x="1345605" y="7058421"/>
                  <a:pt x="1262922" y="7435651"/>
                  <a:pt x="1097558" y="7722989"/>
                </a:cubicBezTo>
                <a:cubicBezTo>
                  <a:pt x="932193" y="8010326"/>
                  <a:pt x="669594" y="8232576"/>
                  <a:pt x="309761" y="8389739"/>
                </a:cubicBezTo>
                <a:lnTo>
                  <a:pt x="0" y="7912100"/>
                </a:lnTo>
                <a:cubicBezTo>
                  <a:pt x="235479" y="7808780"/>
                  <a:pt x="408980" y="7656843"/>
                  <a:pt x="520501" y="7456289"/>
                </a:cubicBezTo>
                <a:cubicBezTo>
                  <a:pt x="632156" y="7255867"/>
                  <a:pt x="694200" y="6967537"/>
                  <a:pt x="706636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Freeform 461"/>
          <p:cNvSpPr/>
          <p:nvPr/>
        </p:nvSpPr>
        <p:spPr>
          <a:xfrm>
            <a:off x="6774271" y="5310391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Freeform 462"/>
          <p:cNvSpPr/>
          <p:nvPr/>
        </p:nvSpPr>
        <p:spPr>
          <a:xfrm>
            <a:off x="6884594" y="5307965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Freeform 463"/>
          <p:cNvSpPr/>
          <p:nvPr/>
        </p:nvSpPr>
        <p:spPr>
          <a:xfrm>
            <a:off x="6995918" y="5310391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Freeform 464"/>
          <p:cNvSpPr/>
          <p:nvPr/>
        </p:nvSpPr>
        <p:spPr>
          <a:xfrm>
            <a:off x="7133030" y="5310435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Freeform 465"/>
          <p:cNvSpPr/>
          <p:nvPr/>
        </p:nvSpPr>
        <p:spPr>
          <a:xfrm>
            <a:off x="7243446" y="5310391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Freeform 466"/>
          <p:cNvSpPr/>
          <p:nvPr/>
        </p:nvSpPr>
        <p:spPr>
          <a:xfrm>
            <a:off x="7352103" y="5310435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Freeform 467"/>
          <p:cNvSpPr/>
          <p:nvPr/>
        </p:nvSpPr>
        <p:spPr>
          <a:xfrm>
            <a:off x="7472556" y="5310435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Freeform 468"/>
          <p:cNvSpPr/>
          <p:nvPr/>
        </p:nvSpPr>
        <p:spPr>
          <a:xfrm>
            <a:off x="7564754" y="5307965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Freeform 469"/>
          <p:cNvSpPr/>
          <p:nvPr/>
        </p:nvSpPr>
        <p:spPr>
          <a:xfrm>
            <a:off x="7745235" y="5310435"/>
            <a:ext cx="90870" cy="111957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Freeform 470"/>
          <p:cNvSpPr/>
          <p:nvPr/>
        </p:nvSpPr>
        <p:spPr>
          <a:xfrm>
            <a:off x="7853170" y="5310391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Freeform 471"/>
          <p:cNvSpPr/>
          <p:nvPr/>
        </p:nvSpPr>
        <p:spPr>
          <a:xfrm>
            <a:off x="7983964" y="5307908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Freeform 472"/>
          <p:cNvSpPr/>
          <p:nvPr/>
        </p:nvSpPr>
        <p:spPr>
          <a:xfrm>
            <a:off x="8110950" y="5310435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Freeform 473"/>
          <p:cNvSpPr/>
          <p:nvPr/>
        </p:nvSpPr>
        <p:spPr>
          <a:xfrm>
            <a:off x="8224167" y="5307908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Freeform 474"/>
          <p:cNvSpPr/>
          <p:nvPr/>
        </p:nvSpPr>
        <p:spPr>
          <a:xfrm>
            <a:off x="8327717" y="5310391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Freeform 475"/>
          <p:cNvSpPr/>
          <p:nvPr/>
        </p:nvSpPr>
        <p:spPr>
          <a:xfrm>
            <a:off x="8436398" y="5310391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Freeform 476"/>
          <p:cNvSpPr/>
          <p:nvPr/>
        </p:nvSpPr>
        <p:spPr>
          <a:xfrm>
            <a:off x="8542673" y="5307965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Freeform 477"/>
          <p:cNvSpPr/>
          <p:nvPr/>
        </p:nvSpPr>
        <p:spPr>
          <a:xfrm>
            <a:off x="8673421" y="5310340"/>
            <a:ext cx="22875" cy="142625"/>
          </a:xfrm>
          <a:custGeom>
            <a:avLst/>
            <a:gdLst/>
            <a:ahLst/>
            <a:cxnLst/>
            <a:rect l="0" t="0" r="0" b="0"/>
            <a:pathLst>
              <a:path w="1345605" h="8389739">
                <a:moveTo>
                  <a:pt x="74414" y="12713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390"/>
                </a:lnTo>
                <a:close/>
                <a:moveTo>
                  <a:pt x="74017" y="6591300"/>
                </a:moveTo>
                <a:lnTo>
                  <a:pt x="74017" y="5320110"/>
                </a:lnTo>
                <a:lnTo>
                  <a:pt x="1345605" y="5320110"/>
                </a:lnTo>
                <a:lnTo>
                  <a:pt x="1345605" y="6591300"/>
                </a:lnTo>
                <a:cubicBezTo>
                  <a:pt x="1345605" y="7058421"/>
                  <a:pt x="1262922" y="7435651"/>
                  <a:pt x="1097558" y="7722989"/>
                </a:cubicBezTo>
                <a:cubicBezTo>
                  <a:pt x="932193" y="8010326"/>
                  <a:pt x="669594" y="8232576"/>
                  <a:pt x="309761" y="8389739"/>
                </a:cubicBezTo>
                <a:lnTo>
                  <a:pt x="0" y="7912100"/>
                </a:lnTo>
                <a:cubicBezTo>
                  <a:pt x="235479" y="7808780"/>
                  <a:pt x="408980" y="7656843"/>
                  <a:pt x="520501" y="7456289"/>
                </a:cubicBezTo>
                <a:cubicBezTo>
                  <a:pt x="632156" y="7255867"/>
                  <a:pt x="694200" y="6967537"/>
                  <a:pt x="706636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Freeform 478"/>
          <p:cNvSpPr/>
          <p:nvPr/>
        </p:nvSpPr>
        <p:spPr>
          <a:xfrm>
            <a:off x="6774247" y="5676770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Freeform 479"/>
          <p:cNvSpPr/>
          <p:nvPr/>
        </p:nvSpPr>
        <p:spPr>
          <a:xfrm>
            <a:off x="6888573" y="567671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Freeform 480"/>
          <p:cNvSpPr/>
          <p:nvPr/>
        </p:nvSpPr>
        <p:spPr>
          <a:xfrm>
            <a:off x="7015561" y="5679199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Freeform 481"/>
          <p:cNvSpPr/>
          <p:nvPr/>
        </p:nvSpPr>
        <p:spPr>
          <a:xfrm>
            <a:off x="7094945" y="56792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Freeform 482"/>
          <p:cNvSpPr/>
          <p:nvPr/>
        </p:nvSpPr>
        <p:spPr>
          <a:xfrm>
            <a:off x="7208465" y="56767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Freeform 483"/>
          <p:cNvSpPr/>
          <p:nvPr/>
        </p:nvSpPr>
        <p:spPr>
          <a:xfrm>
            <a:off x="7336258" y="5679243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Freeform 484"/>
          <p:cNvSpPr/>
          <p:nvPr/>
        </p:nvSpPr>
        <p:spPr>
          <a:xfrm>
            <a:off x="7448945" y="56767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Freeform 485"/>
          <p:cNvSpPr/>
          <p:nvPr/>
        </p:nvSpPr>
        <p:spPr>
          <a:xfrm>
            <a:off x="7564317" y="567919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Freeform 486"/>
          <p:cNvSpPr/>
          <p:nvPr/>
        </p:nvSpPr>
        <p:spPr>
          <a:xfrm>
            <a:off x="7701000" y="5679226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Freeform 487"/>
          <p:cNvSpPr/>
          <p:nvPr/>
        </p:nvSpPr>
        <p:spPr>
          <a:xfrm>
            <a:off x="7814088" y="5679243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Freeform 488"/>
          <p:cNvSpPr/>
          <p:nvPr/>
        </p:nvSpPr>
        <p:spPr>
          <a:xfrm>
            <a:off x="7926775" y="56767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Freeform 489"/>
          <p:cNvSpPr/>
          <p:nvPr/>
        </p:nvSpPr>
        <p:spPr>
          <a:xfrm>
            <a:off x="8042927" y="5679199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Freeform 490"/>
          <p:cNvSpPr/>
          <p:nvPr/>
        </p:nvSpPr>
        <p:spPr>
          <a:xfrm>
            <a:off x="8231682" y="5679199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Freeform 491"/>
          <p:cNvSpPr/>
          <p:nvPr/>
        </p:nvSpPr>
        <p:spPr>
          <a:xfrm>
            <a:off x="8341940" y="5676774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Freeform 492"/>
          <p:cNvSpPr/>
          <p:nvPr/>
        </p:nvSpPr>
        <p:spPr>
          <a:xfrm>
            <a:off x="8453264" y="567919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Freeform 493"/>
          <p:cNvSpPr/>
          <p:nvPr/>
        </p:nvSpPr>
        <p:spPr>
          <a:xfrm>
            <a:off x="8590355" y="56792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Freeform 494"/>
          <p:cNvSpPr/>
          <p:nvPr/>
        </p:nvSpPr>
        <p:spPr>
          <a:xfrm>
            <a:off x="8700771" y="567919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Freeform 495"/>
          <p:cNvSpPr/>
          <p:nvPr/>
        </p:nvSpPr>
        <p:spPr>
          <a:xfrm>
            <a:off x="8809407" y="567924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Freeform 496"/>
          <p:cNvSpPr/>
          <p:nvPr/>
        </p:nvSpPr>
        <p:spPr>
          <a:xfrm>
            <a:off x="8929860" y="5679243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Freeform 497"/>
          <p:cNvSpPr/>
          <p:nvPr/>
        </p:nvSpPr>
        <p:spPr>
          <a:xfrm>
            <a:off x="9022035" y="5676774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Freeform 498"/>
          <p:cNvSpPr/>
          <p:nvPr/>
        </p:nvSpPr>
        <p:spPr>
          <a:xfrm>
            <a:off x="9152784" y="5679148"/>
            <a:ext cx="22875" cy="142625"/>
          </a:xfrm>
          <a:custGeom>
            <a:avLst/>
            <a:gdLst/>
            <a:ahLst/>
            <a:cxnLst/>
            <a:rect l="0" t="0" r="0" b="0"/>
            <a:pathLst>
              <a:path w="1345605" h="8389739">
                <a:moveTo>
                  <a:pt x="74414" y="12713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390"/>
                </a:lnTo>
                <a:close/>
                <a:moveTo>
                  <a:pt x="74017" y="6591300"/>
                </a:moveTo>
                <a:lnTo>
                  <a:pt x="74017" y="5320110"/>
                </a:lnTo>
                <a:lnTo>
                  <a:pt x="1345605" y="5320110"/>
                </a:lnTo>
                <a:lnTo>
                  <a:pt x="1345605" y="6591300"/>
                </a:lnTo>
                <a:cubicBezTo>
                  <a:pt x="1345605" y="7058421"/>
                  <a:pt x="1262922" y="7435651"/>
                  <a:pt x="1097558" y="7722989"/>
                </a:cubicBezTo>
                <a:cubicBezTo>
                  <a:pt x="932193" y="8010326"/>
                  <a:pt x="669594" y="8232576"/>
                  <a:pt x="309761" y="8389739"/>
                </a:cubicBezTo>
                <a:lnTo>
                  <a:pt x="0" y="7912100"/>
                </a:lnTo>
                <a:cubicBezTo>
                  <a:pt x="235479" y="7808780"/>
                  <a:pt x="408980" y="7656843"/>
                  <a:pt x="520501" y="7456289"/>
                </a:cubicBezTo>
                <a:cubicBezTo>
                  <a:pt x="632156" y="7255867"/>
                  <a:pt x="694200" y="6967537"/>
                  <a:pt x="706636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Rectangle 499"/>
          <p:cNvSpPr/>
          <p:nvPr/>
        </p:nvSpPr>
        <p:spPr>
          <a:xfrm>
            <a:off x="6509173" y="5832572"/>
            <a:ext cx="2222219" cy="393399"/>
          </a:xfrm>
          <a:prstGeom prst="rect">
            <a:avLst/>
          </a:prstGeom>
        </p:spPr>
      </p:sp>
      <p:sp>
        <p:nvSpPr>
          <p:cNvPr id="500" name="Freeform 500"/>
          <p:cNvSpPr/>
          <p:nvPr/>
        </p:nvSpPr>
        <p:spPr>
          <a:xfrm>
            <a:off x="6776683" y="5993232"/>
            <a:ext cx="117962" cy="154587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Freeform 501"/>
          <p:cNvSpPr/>
          <p:nvPr/>
        </p:nvSpPr>
        <p:spPr>
          <a:xfrm>
            <a:off x="6921354" y="5993232"/>
            <a:ext cx="136229" cy="154564"/>
          </a:xfrm>
          <a:custGeom>
            <a:avLst/>
            <a:gdLst/>
            <a:ahLst/>
            <a:cxnLst/>
            <a:rect l="0" t="0" r="0" b="0"/>
            <a:pathLst>
              <a:path w="8013502" h="9092010">
                <a:moveTo>
                  <a:pt x="0" y="9092010"/>
                </a:moveTo>
                <a:lnTo>
                  <a:pt x="0" y="0"/>
                </a:lnTo>
                <a:lnTo>
                  <a:pt x="4031655" y="0"/>
                </a:lnTo>
                <a:cubicBezTo>
                  <a:pt x="4842206" y="0"/>
                  <a:pt x="5458354" y="81691"/>
                  <a:pt x="5880100" y="245071"/>
                </a:cubicBezTo>
                <a:cubicBezTo>
                  <a:pt x="6301846" y="408451"/>
                  <a:pt x="6638792" y="696913"/>
                  <a:pt x="6890941" y="1110457"/>
                </a:cubicBezTo>
                <a:cubicBezTo>
                  <a:pt x="7143221" y="1523868"/>
                  <a:pt x="7269361" y="1980738"/>
                  <a:pt x="7269361" y="2481065"/>
                </a:cubicBezTo>
                <a:cubicBezTo>
                  <a:pt x="7269361" y="3125986"/>
                  <a:pt x="7060539" y="3669705"/>
                  <a:pt x="6642894" y="4112221"/>
                </a:cubicBezTo>
                <a:cubicBezTo>
                  <a:pt x="6225381" y="4554736"/>
                  <a:pt x="5580393" y="4835922"/>
                  <a:pt x="4707930" y="4955779"/>
                </a:cubicBezTo>
                <a:cubicBezTo>
                  <a:pt x="5026223" y="5108708"/>
                  <a:pt x="5268052" y="5259586"/>
                  <a:pt x="5433417" y="5408415"/>
                </a:cubicBezTo>
                <a:cubicBezTo>
                  <a:pt x="5785048" y="5730942"/>
                  <a:pt x="6117961" y="6134034"/>
                  <a:pt x="6432153" y="6617693"/>
                </a:cubicBezTo>
                <a:lnTo>
                  <a:pt x="8013502" y="9092010"/>
                </a:lnTo>
                <a:lnTo>
                  <a:pt x="6500416" y="9092010"/>
                </a:lnTo>
                <a:lnTo>
                  <a:pt x="5297091" y="7200702"/>
                </a:lnTo>
                <a:cubicBezTo>
                  <a:pt x="4945591" y="6654999"/>
                  <a:pt x="4656071" y="6237486"/>
                  <a:pt x="4428530" y="5948165"/>
                </a:cubicBezTo>
                <a:cubicBezTo>
                  <a:pt x="4201120" y="5658711"/>
                  <a:pt x="3997457" y="5456106"/>
                  <a:pt x="3817541" y="5340350"/>
                </a:cubicBezTo>
                <a:cubicBezTo>
                  <a:pt x="3637756" y="5224595"/>
                  <a:pt x="3454797" y="5143964"/>
                  <a:pt x="3268662" y="5098455"/>
                </a:cubicBezTo>
                <a:cubicBezTo>
                  <a:pt x="3132270" y="5069483"/>
                  <a:pt x="2908962" y="5054997"/>
                  <a:pt x="2598737" y="5054997"/>
                </a:cubicBezTo>
                <a:lnTo>
                  <a:pt x="1203127" y="5054997"/>
                </a:lnTo>
                <a:lnTo>
                  <a:pt x="1203127" y="9092010"/>
                </a:lnTo>
                <a:close/>
                <a:moveTo>
                  <a:pt x="1203127" y="4013200"/>
                </a:moveTo>
                <a:lnTo>
                  <a:pt x="3789759" y="4013200"/>
                </a:lnTo>
                <a:cubicBezTo>
                  <a:pt x="4339828" y="4013200"/>
                  <a:pt x="4769908" y="3956315"/>
                  <a:pt x="5080000" y="3842544"/>
                </a:cubicBezTo>
                <a:cubicBezTo>
                  <a:pt x="5390224" y="3728773"/>
                  <a:pt x="5625967" y="3546806"/>
                  <a:pt x="5787231" y="3296643"/>
                </a:cubicBezTo>
                <a:cubicBezTo>
                  <a:pt x="5948495" y="3046479"/>
                  <a:pt x="6029127" y="2774554"/>
                  <a:pt x="6029127" y="2480866"/>
                </a:cubicBezTo>
                <a:cubicBezTo>
                  <a:pt x="6029127" y="2050786"/>
                  <a:pt x="5873022" y="1697236"/>
                  <a:pt x="5560814" y="1420218"/>
                </a:cubicBezTo>
                <a:cubicBezTo>
                  <a:pt x="5248738" y="1143199"/>
                  <a:pt x="4755621" y="1004690"/>
                  <a:pt x="4081462" y="1004690"/>
                </a:cubicBezTo>
                <a:lnTo>
                  <a:pt x="1203127" y="10046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Freeform 502"/>
          <p:cNvSpPr/>
          <p:nvPr/>
        </p:nvSpPr>
        <p:spPr>
          <a:xfrm>
            <a:off x="7119928" y="6084170"/>
            <a:ext cx="120074" cy="15285"/>
          </a:xfrm>
          <a:custGeom>
            <a:avLst/>
            <a:gdLst/>
            <a:ahLst/>
            <a:cxnLst/>
            <a:rect l="0" t="0" r="0" b="0"/>
            <a:pathLst>
              <a:path w="7063184" h="899120">
                <a:moveTo>
                  <a:pt x="0" y="899120"/>
                </a:moveTo>
                <a:lnTo>
                  <a:pt x="0" y="0"/>
                </a:lnTo>
                <a:lnTo>
                  <a:pt x="7063184" y="0"/>
                </a:lnTo>
                <a:lnTo>
                  <a:pt x="7063184" y="89912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Freeform 503"/>
          <p:cNvSpPr/>
          <p:nvPr/>
        </p:nvSpPr>
        <p:spPr>
          <a:xfrm>
            <a:off x="7301335" y="603581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Freeform 504"/>
          <p:cNvSpPr/>
          <p:nvPr/>
        </p:nvSpPr>
        <p:spPr>
          <a:xfrm>
            <a:off x="7434683" y="603333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Freeform 505"/>
          <p:cNvSpPr/>
          <p:nvPr/>
        </p:nvSpPr>
        <p:spPr>
          <a:xfrm>
            <a:off x="7550729" y="6035815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Freeform 506"/>
          <p:cNvSpPr/>
          <p:nvPr/>
        </p:nvSpPr>
        <p:spPr>
          <a:xfrm>
            <a:off x="7668888" y="603581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Freeform 507"/>
          <p:cNvSpPr/>
          <p:nvPr/>
        </p:nvSpPr>
        <p:spPr>
          <a:xfrm>
            <a:off x="7769630" y="603333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Freeform 508"/>
          <p:cNvSpPr/>
          <p:nvPr/>
        </p:nvSpPr>
        <p:spPr>
          <a:xfrm>
            <a:off x="7876974" y="6035815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Freeform 509"/>
          <p:cNvSpPr/>
          <p:nvPr/>
        </p:nvSpPr>
        <p:spPr>
          <a:xfrm>
            <a:off x="8013678" y="6035842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Freeform 510"/>
          <p:cNvSpPr/>
          <p:nvPr/>
        </p:nvSpPr>
        <p:spPr>
          <a:xfrm>
            <a:off x="8126831" y="603585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Freeform 511"/>
          <p:cNvSpPr/>
          <p:nvPr/>
        </p:nvSpPr>
        <p:spPr>
          <a:xfrm>
            <a:off x="8238751" y="603338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Freeform 512"/>
          <p:cNvSpPr/>
          <p:nvPr/>
        </p:nvSpPr>
        <p:spPr>
          <a:xfrm>
            <a:off x="8360692" y="603333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Freeform 513"/>
          <p:cNvSpPr/>
          <p:nvPr/>
        </p:nvSpPr>
        <p:spPr>
          <a:xfrm>
            <a:off x="8464243" y="603581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Freeform 514"/>
          <p:cNvSpPr/>
          <p:nvPr/>
        </p:nvSpPr>
        <p:spPr>
          <a:xfrm>
            <a:off x="8572491" y="6035842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Freeform 515"/>
          <p:cNvSpPr/>
          <p:nvPr/>
        </p:nvSpPr>
        <p:spPr>
          <a:xfrm>
            <a:off x="8689302" y="6035764"/>
            <a:ext cx="22875" cy="142625"/>
          </a:xfrm>
          <a:custGeom>
            <a:avLst/>
            <a:gdLst/>
            <a:ahLst/>
            <a:cxnLst/>
            <a:rect l="0" t="0" r="0" b="0"/>
            <a:pathLst>
              <a:path w="1345605" h="8389739">
                <a:moveTo>
                  <a:pt x="74414" y="12713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390"/>
                </a:lnTo>
                <a:close/>
                <a:moveTo>
                  <a:pt x="74017" y="6591300"/>
                </a:moveTo>
                <a:lnTo>
                  <a:pt x="74017" y="5320110"/>
                </a:lnTo>
                <a:lnTo>
                  <a:pt x="1345605" y="5320110"/>
                </a:lnTo>
                <a:lnTo>
                  <a:pt x="1345605" y="6591300"/>
                </a:lnTo>
                <a:cubicBezTo>
                  <a:pt x="1345605" y="7058421"/>
                  <a:pt x="1262922" y="7435651"/>
                  <a:pt x="1097558" y="7722989"/>
                </a:cubicBezTo>
                <a:cubicBezTo>
                  <a:pt x="932193" y="8010326"/>
                  <a:pt x="669594" y="8232576"/>
                  <a:pt x="309761" y="8389739"/>
                </a:cubicBezTo>
                <a:lnTo>
                  <a:pt x="0" y="7912100"/>
                </a:lnTo>
                <a:cubicBezTo>
                  <a:pt x="235479" y="7808780"/>
                  <a:pt x="408980" y="7656843"/>
                  <a:pt x="520501" y="7456289"/>
                </a:cubicBezTo>
                <a:cubicBezTo>
                  <a:pt x="632156" y="7255867"/>
                  <a:pt x="694200" y="6967537"/>
                  <a:pt x="706636" y="65913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Rectangle 516"/>
          <p:cNvSpPr/>
          <p:nvPr/>
        </p:nvSpPr>
        <p:spPr>
          <a:xfrm>
            <a:off x="6509173" y="6186140"/>
            <a:ext cx="3644578" cy="393399"/>
          </a:xfrm>
          <a:prstGeom prst="rect">
            <a:avLst/>
          </a:prstGeom>
        </p:spPr>
      </p:sp>
      <p:sp>
        <p:nvSpPr>
          <p:cNvPr id="517" name="Freeform 517"/>
          <p:cNvSpPr/>
          <p:nvPr/>
        </p:nvSpPr>
        <p:spPr>
          <a:xfrm>
            <a:off x="6767122" y="638695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6879914" y="638938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6988379" y="6389427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7083826" y="6386954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7204903" y="6389427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49820" y="638938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7449755" y="638695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7571695" y="6386900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7675246" y="638938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7783495" y="6389410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7956947" y="638942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137914" y="638942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Freeform 529"/>
          <p:cNvSpPr/>
          <p:nvPr/>
        </p:nvSpPr>
        <p:spPr>
          <a:xfrm>
            <a:off x="8258583" y="638942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Freeform 530"/>
          <p:cNvSpPr/>
          <p:nvPr/>
        </p:nvSpPr>
        <p:spPr>
          <a:xfrm>
            <a:off x="8371290" y="6346800"/>
            <a:ext cx="161786" cy="197454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Freeform 531"/>
          <p:cNvSpPr/>
          <p:nvPr/>
        </p:nvSpPr>
        <p:spPr>
          <a:xfrm>
            <a:off x="8548297" y="638695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Freeform 532"/>
          <p:cNvSpPr/>
          <p:nvPr/>
        </p:nvSpPr>
        <p:spPr>
          <a:xfrm>
            <a:off x="8676067" y="6386954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Freeform 533"/>
          <p:cNvSpPr/>
          <p:nvPr/>
        </p:nvSpPr>
        <p:spPr>
          <a:xfrm>
            <a:off x="8797157" y="6389427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Freeform 534"/>
          <p:cNvSpPr/>
          <p:nvPr/>
        </p:nvSpPr>
        <p:spPr>
          <a:xfrm>
            <a:off x="8937921" y="6386958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Freeform 535"/>
          <p:cNvSpPr/>
          <p:nvPr/>
        </p:nvSpPr>
        <p:spPr>
          <a:xfrm>
            <a:off x="9065229" y="6389434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Freeform 536"/>
          <p:cNvSpPr/>
          <p:nvPr/>
        </p:nvSpPr>
        <p:spPr>
          <a:xfrm>
            <a:off x="9188807" y="638942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Freeform 537"/>
          <p:cNvSpPr/>
          <p:nvPr/>
        </p:nvSpPr>
        <p:spPr>
          <a:xfrm>
            <a:off x="9302328" y="638695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Freeform 538"/>
          <p:cNvSpPr/>
          <p:nvPr/>
        </p:nvSpPr>
        <p:spPr>
          <a:xfrm>
            <a:off x="9430121" y="638942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Freeform 539"/>
          <p:cNvSpPr/>
          <p:nvPr/>
        </p:nvSpPr>
        <p:spPr>
          <a:xfrm>
            <a:off x="9549190" y="638942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Freeform 540"/>
          <p:cNvSpPr/>
          <p:nvPr/>
        </p:nvSpPr>
        <p:spPr>
          <a:xfrm>
            <a:off x="9661110" y="638695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Freeform 541"/>
          <p:cNvSpPr/>
          <p:nvPr/>
        </p:nvSpPr>
        <p:spPr>
          <a:xfrm>
            <a:off x="9783051" y="6386900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Freeform 542"/>
          <p:cNvSpPr/>
          <p:nvPr/>
        </p:nvSpPr>
        <p:spPr>
          <a:xfrm>
            <a:off x="9886602" y="638938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Freeform 543"/>
          <p:cNvSpPr/>
          <p:nvPr/>
        </p:nvSpPr>
        <p:spPr>
          <a:xfrm>
            <a:off x="9994851" y="6389410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Freeform 544"/>
          <p:cNvSpPr/>
          <p:nvPr/>
        </p:nvSpPr>
        <p:spPr>
          <a:xfrm>
            <a:off x="10113357" y="6479774"/>
            <a:ext cx="21610" cy="21610"/>
          </a:xfrm>
          <a:custGeom>
            <a:avLst/>
            <a:gdLst/>
            <a:ahLst/>
            <a:cxnLst/>
            <a:rect l="0" t="0" r="0" b="0"/>
            <a:pathLst>
              <a:path w="1271191" h="1271190">
                <a:moveTo>
                  <a:pt x="0" y="1271190"/>
                </a:moveTo>
                <a:lnTo>
                  <a:pt x="0" y="0"/>
                </a:lnTo>
                <a:lnTo>
                  <a:pt x="1271191" y="0"/>
                </a:lnTo>
                <a:lnTo>
                  <a:pt x="1271191" y="12711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Picture 54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751" y="2517649"/>
            <a:ext cx="917447" cy="917447"/>
          </a:xfrm>
          <a:prstGeom prst="rect">
            <a:avLst/>
          </a:prstGeom>
          <a:noFill/>
          <a:extLst/>
        </p:spPr>
      </p:pic>
      <p:pic>
        <p:nvPicPr>
          <p:cNvPr id="549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237245"/>
            <a:ext cx="254000" cy="254000"/>
          </a:xfrm>
          <a:prstGeom prst="rect">
            <a:avLst/>
          </a:prstGeom>
          <a:noFill/>
          <a:extLst/>
        </p:spPr>
      </p:pic>
      <p:sp>
        <p:nvSpPr>
          <p:cNvPr id="550" name="Freeform 550"/>
          <p:cNvSpPr/>
          <p:nvPr/>
        </p:nvSpPr>
        <p:spPr>
          <a:xfrm>
            <a:off x="6835140" y="708575"/>
            <a:ext cx="1498600" cy="25400"/>
          </a:xfrm>
          <a:custGeom>
            <a:avLst/>
            <a:gdLst/>
            <a:ahLst/>
            <a:cxnLst/>
            <a:rect l="0" t="0" r="0" b="0"/>
            <a:pathLst>
              <a:path w="1498600" h="25400">
                <a:moveTo>
                  <a:pt x="0" y="0"/>
                </a:moveTo>
                <a:lnTo>
                  <a:pt x="749300" y="0"/>
                </a:lnTo>
                <a:lnTo>
                  <a:pt x="1498600" y="0"/>
                </a:lnTo>
                <a:lnTo>
                  <a:pt x="1498600" y="25400"/>
                </a:lnTo>
                <a:lnTo>
                  <a:pt x="7493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1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782837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552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1115069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553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1456445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554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1788677"/>
            <a:ext cx="254000" cy="254000"/>
          </a:xfrm>
          <a:prstGeom prst="rect">
            <a:avLst/>
          </a:prstGeom>
          <a:noFill/>
          <a:extLst/>
        </p:spPr>
      </p:pic>
      <p:sp>
        <p:nvSpPr>
          <p:cNvPr id="555" name="Freeform 555"/>
          <p:cNvSpPr/>
          <p:nvPr/>
        </p:nvSpPr>
        <p:spPr>
          <a:xfrm>
            <a:off x="6860540" y="2042075"/>
            <a:ext cx="2286000" cy="25400"/>
          </a:xfrm>
          <a:custGeom>
            <a:avLst/>
            <a:gdLst/>
            <a:ahLst/>
            <a:cxnLst/>
            <a:rect l="0" t="0" r="0" b="0"/>
            <a:pathLst>
              <a:path w="2286000" h="25400">
                <a:moveTo>
                  <a:pt x="0" y="0"/>
                </a:moveTo>
                <a:lnTo>
                  <a:pt x="1143000" y="0"/>
                </a:lnTo>
                <a:lnTo>
                  <a:pt x="2286000" y="0"/>
                </a:lnTo>
                <a:lnTo>
                  <a:pt x="2286000" y="25400"/>
                </a:lnTo>
                <a:lnTo>
                  <a:pt x="1143000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56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2117862"/>
            <a:ext cx="254000" cy="254000"/>
          </a:xfrm>
          <a:prstGeom prst="rect">
            <a:avLst/>
          </a:prstGeom>
          <a:noFill/>
          <a:extLst/>
        </p:spPr>
      </p:pic>
      <p:pic>
        <p:nvPicPr>
          <p:cNvPr id="557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2867669"/>
            <a:ext cx="254000" cy="254000"/>
          </a:xfrm>
          <a:prstGeom prst="rect">
            <a:avLst/>
          </a:prstGeom>
          <a:noFill/>
          <a:extLst/>
        </p:spPr>
      </p:pic>
      <p:sp>
        <p:nvSpPr>
          <p:cNvPr id="558" name="Freeform 558"/>
          <p:cNvSpPr/>
          <p:nvPr/>
        </p:nvSpPr>
        <p:spPr>
          <a:xfrm>
            <a:off x="6860540" y="3121575"/>
            <a:ext cx="3797300" cy="25400"/>
          </a:xfrm>
          <a:custGeom>
            <a:avLst/>
            <a:gdLst/>
            <a:ahLst/>
            <a:cxnLst/>
            <a:rect l="0" t="0" r="0" b="0"/>
            <a:pathLst>
              <a:path w="3797300" h="25400">
                <a:moveTo>
                  <a:pt x="0" y="0"/>
                </a:moveTo>
                <a:lnTo>
                  <a:pt x="1265765" y="0"/>
                </a:lnTo>
                <a:lnTo>
                  <a:pt x="2531533" y="0"/>
                </a:lnTo>
                <a:lnTo>
                  <a:pt x="3797300" y="0"/>
                </a:lnTo>
                <a:lnTo>
                  <a:pt x="3797300" y="25400"/>
                </a:lnTo>
                <a:lnTo>
                  <a:pt x="2531533" y="25400"/>
                </a:lnTo>
                <a:lnTo>
                  <a:pt x="1265765" y="2540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62" name="Picture 54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540" y="5735836"/>
            <a:ext cx="254000" cy="254000"/>
          </a:xfrm>
          <a:prstGeom prst="rect">
            <a:avLst/>
          </a:prstGeom>
          <a:noFill/>
          <a:extLst/>
        </p:spPr>
      </p:pic>
      <p:sp>
        <p:nvSpPr>
          <p:cNvPr id="563" name="Rectangle 563"/>
          <p:cNvSpPr/>
          <p:nvPr/>
        </p:nvSpPr>
        <p:spPr>
          <a:xfrm>
            <a:off x="1054892" y="3355965"/>
            <a:ext cx="4116088" cy="264762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025524"/>
            <a:r>
              <a:rPr lang="en-US" sz="3700" b="0" i="0" spc="0" baseline="0" dirty="0">
                <a:latin typeface="Arial"/>
              </a:rPr>
              <a:t>КАКО</a:t>
            </a:r>
            <a:r>
              <a:rPr lang="en-US" sz="3700" b="0" i="0" spc="-183" baseline="0" dirty="0">
                <a:latin typeface="Arial"/>
              </a:rPr>
              <a:t>В</a:t>
            </a:r>
            <a:r>
              <a:rPr lang="en-US" sz="3700" b="0" i="0" spc="0" baseline="0" dirty="0">
                <a:latin typeface="Arial"/>
              </a:rPr>
              <a:t>А </a:t>
            </a:r>
          </a:p>
          <a:p>
            <a:pPr marL="702500">
              <a:lnSpc>
                <a:spcPts val="4007"/>
              </a:lnSpc>
            </a:pPr>
            <a:r>
              <a:rPr lang="en-US" sz="3700" b="0" i="0" spc="0" baseline="0" dirty="0">
                <a:latin typeface="Arial"/>
              </a:rPr>
              <a:t>СИТ</a:t>
            </a:r>
            <a:r>
              <a:rPr lang="en-US" sz="3700" b="0" i="0" spc="-277" baseline="0" dirty="0">
                <a:latin typeface="Arial"/>
              </a:rPr>
              <a:t>У</a:t>
            </a:r>
            <a:r>
              <a:rPr lang="en-US" sz="3700" b="0" i="0" spc="0" baseline="0" dirty="0">
                <a:latin typeface="Arial"/>
              </a:rPr>
              <a:t>АЦИЯ </a:t>
            </a:r>
          </a:p>
          <a:p>
            <a:pPr marL="934275">
              <a:lnSpc>
                <a:spcPts val="3888"/>
              </a:lnSpc>
            </a:pPr>
            <a:r>
              <a:rPr lang="en-US" sz="3700" b="0" i="0" spc="0" baseline="0" dirty="0">
                <a:latin typeface="Arial"/>
              </a:rPr>
              <a:t>СЕЙЧ</a:t>
            </a:r>
            <a:r>
              <a:rPr lang="en-US" sz="3700" b="0" i="0" spc="-96" baseline="0" dirty="0">
                <a:latin typeface="Arial"/>
              </a:rPr>
              <a:t>А</a:t>
            </a:r>
            <a:r>
              <a:rPr lang="en-US" sz="3700" b="0" i="0" spc="0" baseline="0" dirty="0">
                <a:latin typeface="Arial"/>
              </a:rPr>
              <a:t>С. </a:t>
            </a:r>
          </a:p>
          <a:p>
            <a:pPr marL="0">
              <a:lnSpc>
                <a:spcPts val="4008"/>
              </a:lnSpc>
            </a:pPr>
            <a:r>
              <a:rPr lang="en-US" sz="3700" b="0" i="0" spc="0" baseline="0" dirty="0">
                <a:latin typeface="Arial"/>
              </a:rPr>
              <a:t>Кл</a:t>
            </a:r>
            <a:r>
              <a:rPr lang="en-US" sz="3700" b="0" i="0" spc="-88" baseline="0" dirty="0">
                <a:latin typeface="Arial"/>
              </a:rPr>
              <a:t>ю</a:t>
            </a:r>
            <a:r>
              <a:rPr lang="en-US" sz="3700" b="0" i="0" spc="0" baseline="0" dirty="0">
                <a:latin typeface="Arial"/>
              </a:rPr>
              <a:t>чевые тренды </a:t>
            </a:r>
          </a:p>
          <a:p>
            <a:pPr marL="1324800">
              <a:lnSpc>
                <a:spcPts val="3983"/>
              </a:lnSpc>
            </a:pPr>
            <a:r>
              <a:rPr lang="en-US" sz="3700" b="0" i="0" spc="0" baseline="0" dirty="0">
                <a:latin typeface="Arial"/>
              </a:rPr>
              <a:t>рынка</a:t>
            </a:r>
          </a:p>
        </p:txBody>
      </p:sp>
      <p:sp>
        <p:nvSpPr>
          <p:cNvPr id="565" name="Freeform 565"/>
          <p:cNvSpPr/>
          <p:nvPr/>
        </p:nvSpPr>
        <p:spPr>
          <a:xfrm>
            <a:off x="6876762" y="311760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Freeform 566"/>
          <p:cNvSpPr/>
          <p:nvPr/>
        </p:nvSpPr>
        <p:spPr>
          <a:xfrm>
            <a:off x="6948203" y="311760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Freeform 567"/>
          <p:cNvSpPr/>
          <p:nvPr/>
        </p:nvSpPr>
        <p:spPr>
          <a:xfrm>
            <a:off x="7019645" y="311760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Freeform 568"/>
          <p:cNvSpPr/>
          <p:nvPr/>
        </p:nvSpPr>
        <p:spPr>
          <a:xfrm>
            <a:off x="7133874" y="311760"/>
            <a:ext cx="122860" cy="157175"/>
          </a:xfrm>
          <a:custGeom>
            <a:avLst/>
            <a:gdLst/>
            <a:ahLst/>
            <a:cxnLst/>
            <a:rect l="0" t="0" r="0" b="0"/>
            <a:pathLst>
              <a:path w="7227094" h="9245600">
                <a:moveTo>
                  <a:pt x="1531541" y="0"/>
                </a:moveTo>
                <a:lnTo>
                  <a:pt x="7227094" y="0"/>
                </a:lnTo>
                <a:lnTo>
                  <a:pt x="7227094" y="9090621"/>
                </a:lnTo>
                <a:lnTo>
                  <a:pt x="6023968" y="9090621"/>
                </a:lnTo>
                <a:lnTo>
                  <a:pt x="6023968" y="1072952"/>
                </a:lnTo>
                <a:lnTo>
                  <a:pt x="2734668" y="1072952"/>
                </a:lnTo>
                <a:lnTo>
                  <a:pt x="2734668" y="5754490"/>
                </a:lnTo>
                <a:cubicBezTo>
                  <a:pt x="2734668" y="6705270"/>
                  <a:pt x="2690218" y="7401852"/>
                  <a:pt x="2601318" y="7844235"/>
                </a:cubicBezTo>
                <a:cubicBezTo>
                  <a:pt x="2512418" y="8286486"/>
                  <a:pt x="2325357" y="8630643"/>
                  <a:pt x="2040136" y="8876705"/>
                </a:cubicBezTo>
                <a:cubicBezTo>
                  <a:pt x="1754915" y="9122634"/>
                  <a:pt x="1393164" y="9245600"/>
                  <a:pt x="954882" y="9245600"/>
                </a:cubicBezTo>
                <a:cubicBezTo>
                  <a:pt x="690298" y="9245600"/>
                  <a:pt x="372004" y="9195990"/>
                  <a:pt x="0" y="9096771"/>
                </a:cubicBezTo>
                <a:lnTo>
                  <a:pt x="204589" y="8030171"/>
                </a:lnTo>
                <a:cubicBezTo>
                  <a:pt x="403027" y="8112853"/>
                  <a:pt x="572493" y="8154194"/>
                  <a:pt x="712986" y="8154194"/>
                </a:cubicBezTo>
                <a:cubicBezTo>
                  <a:pt x="985904" y="8154194"/>
                  <a:pt x="1190559" y="8051867"/>
                  <a:pt x="1326952" y="7847211"/>
                </a:cubicBezTo>
                <a:cubicBezTo>
                  <a:pt x="1463345" y="7642556"/>
                  <a:pt x="1531541" y="7159890"/>
                  <a:pt x="1531541" y="639921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Freeform 569"/>
          <p:cNvSpPr/>
          <p:nvPr/>
        </p:nvSpPr>
        <p:spPr>
          <a:xfrm>
            <a:off x="7287753" y="351918"/>
            <a:ext cx="138678" cy="11701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Freeform 570"/>
          <p:cNvSpPr/>
          <p:nvPr/>
        </p:nvSpPr>
        <p:spPr>
          <a:xfrm>
            <a:off x="7430333" y="354343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Freeform 571"/>
          <p:cNvSpPr/>
          <p:nvPr/>
        </p:nvSpPr>
        <p:spPr>
          <a:xfrm>
            <a:off x="7569891" y="3543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Freeform 572"/>
          <p:cNvSpPr/>
          <p:nvPr/>
        </p:nvSpPr>
        <p:spPr>
          <a:xfrm>
            <a:off x="7750795" y="354387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Freeform 573"/>
          <p:cNvSpPr/>
          <p:nvPr/>
        </p:nvSpPr>
        <p:spPr>
          <a:xfrm>
            <a:off x="7863501" y="351860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Freeform 574"/>
          <p:cNvSpPr/>
          <p:nvPr/>
        </p:nvSpPr>
        <p:spPr>
          <a:xfrm>
            <a:off x="8038032" y="354387"/>
            <a:ext cx="104785" cy="111957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Freeform 575"/>
          <p:cNvSpPr/>
          <p:nvPr/>
        </p:nvSpPr>
        <p:spPr>
          <a:xfrm>
            <a:off x="8148373" y="35191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Freeform 576"/>
          <p:cNvSpPr/>
          <p:nvPr/>
        </p:nvSpPr>
        <p:spPr>
          <a:xfrm>
            <a:off x="8261078" y="35434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Freeform 577"/>
          <p:cNvSpPr/>
          <p:nvPr/>
        </p:nvSpPr>
        <p:spPr>
          <a:xfrm>
            <a:off x="8358711" y="354343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Freeform 578"/>
          <p:cNvSpPr/>
          <p:nvPr/>
        </p:nvSpPr>
        <p:spPr>
          <a:xfrm>
            <a:off x="8476934" y="35434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Freeform 579"/>
          <p:cNvSpPr/>
          <p:nvPr/>
        </p:nvSpPr>
        <p:spPr>
          <a:xfrm>
            <a:off x="8645830" y="354343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Freeform 580"/>
          <p:cNvSpPr/>
          <p:nvPr/>
        </p:nvSpPr>
        <p:spPr>
          <a:xfrm>
            <a:off x="8743658" y="354343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Freeform 581"/>
          <p:cNvSpPr/>
          <p:nvPr/>
        </p:nvSpPr>
        <p:spPr>
          <a:xfrm>
            <a:off x="8874240" y="351918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Freeform 582"/>
          <p:cNvSpPr/>
          <p:nvPr/>
        </p:nvSpPr>
        <p:spPr>
          <a:xfrm>
            <a:off x="8986972" y="354343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>
            <a:off x="9120211" y="351860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9229087" y="35434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9337228" y="354370"/>
            <a:ext cx="91909" cy="111974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9454103" y="444734"/>
            <a:ext cx="22875" cy="5218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9560360" y="354437"/>
            <a:ext cx="120128" cy="113850"/>
          </a:xfrm>
          <a:custGeom>
            <a:avLst/>
            <a:gdLst/>
            <a:ahLst/>
            <a:cxnLst/>
            <a:rect l="0" t="0" r="0" b="0"/>
            <a:pathLst>
              <a:path w="7066360" h="6697067">
                <a:moveTo>
                  <a:pt x="1227932" y="0"/>
                </a:moveTo>
                <a:lnTo>
                  <a:pt x="7066360" y="0"/>
                </a:lnTo>
                <a:lnTo>
                  <a:pt x="7066360" y="6585346"/>
                </a:lnTo>
                <a:lnTo>
                  <a:pt x="5330032" y="6585346"/>
                </a:lnTo>
                <a:lnTo>
                  <a:pt x="5330032" y="1413867"/>
                </a:lnTo>
                <a:lnTo>
                  <a:pt x="2951758" y="1413867"/>
                </a:lnTo>
                <a:lnTo>
                  <a:pt x="2951758" y="4371777"/>
                </a:lnTo>
                <a:cubicBezTo>
                  <a:pt x="2951758" y="5123987"/>
                  <a:pt x="2864909" y="5652029"/>
                  <a:pt x="2691210" y="5955903"/>
                </a:cubicBezTo>
                <a:cubicBezTo>
                  <a:pt x="2517643" y="6259777"/>
                  <a:pt x="2325423" y="6459273"/>
                  <a:pt x="2114550" y="6554391"/>
                </a:cubicBezTo>
                <a:cubicBezTo>
                  <a:pt x="1903810" y="6649508"/>
                  <a:pt x="1564878" y="6697067"/>
                  <a:pt x="1097757" y="6697067"/>
                </a:cubicBezTo>
                <a:cubicBezTo>
                  <a:pt x="820738" y="6697067"/>
                  <a:pt x="454819" y="6659826"/>
                  <a:pt x="0" y="6585346"/>
                </a:cubicBezTo>
                <a:lnTo>
                  <a:pt x="0" y="5301655"/>
                </a:lnTo>
                <a:cubicBezTo>
                  <a:pt x="37307" y="5301655"/>
                  <a:pt x="134475" y="5305822"/>
                  <a:pt x="291505" y="5314157"/>
                </a:cubicBezTo>
                <a:cubicBezTo>
                  <a:pt x="473406" y="5326460"/>
                  <a:pt x="613966" y="5332611"/>
                  <a:pt x="713185" y="5332611"/>
                </a:cubicBezTo>
                <a:cubicBezTo>
                  <a:pt x="948796" y="5332611"/>
                  <a:pt x="1093457" y="5255154"/>
                  <a:pt x="1147167" y="5100241"/>
                </a:cubicBezTo>
                <a:cubicBezTo>
                  <a:pt x="1201010" y="4945195"/>
                  <a:pt x="1227932" y="4514255"/>
                  <a:pt x="1227932" y="380742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9709522" y="351918"/>
            <a:ext cx="160673" cy="117017"/>
          </a:xfrm>
          <a:custGeom>
            <a:avLst/>
            <a:gdLst/>
            <a:ahLst/>
            <a:cxnLst/>
            <a:rect l="0" t="0" r="0" b="0"/>
            <a:pathLst>
              <a:path w="9451380" h="6883400">
                <a:moveTo>
                  <a:pt x="0" y="148829"/>
                </a:moveTo>
                <a:lnTo>
                  <a:pt x="1742678" y="148829"/>
                </a:lnTo>
                <a:lnTo>
                  <a:pt x="1742678" y="2806700"/>
                </a:lnTo>
                <a:lnTo>
                  <a:pt x="3133923" y="2806700"/>
                </a:lnTo>
                <a:cubicBezTo>
                  <a:pt x="3224808" y="1964135"/>
                  <a:pt x="3544027" y="1285743"/>
                  <a:pt x="4091583" y="771525"/>
                </a:cubicBezTo>
                <a:cubicBezTo>
                  <a:pt x="4639270" y="257175"/>
                  <a:pt x="5371968" y="0"/>
                  <a:pt x="6289675" y="0"/>
                </a:cubicBezTo>
                <a:cubicBezTo>
                  <a:pt x="7215452" y="0"/>
                  <a:pt x="7973814" y="299773"/>
                  <a:pt x="8564761" y="899319"/>
                </a:cubicBezTo>
                <a:cubicBezTo>
                  <a:pt x="9155840" y="1498733"/>
                  <a:pt x="9451380" y="2362730"/>
                  <a:pt x="9451380" y="3491310"/>
                </a:cubicBezTo>
                <a:cubicBezTo>
                  <a:pt x="9451380" y="4152768"/>
                  <a:pt x="9340850" y="4731544"/>
                  <a:pt x="9119790" y="5227638"/>
                </a:cubicBezTo>
                <a:cubicBezTo>
                  <a:pt x="8898731" y="5723732"/>
                  <a:pt x="8560858" y="6123716"/>
                  <a:pt x="8106172" y="6427590"/>
                </a:cubicBezTo>
                <a:cubicBezTo>
                  <a:pt x="7651485" y="6731463"/>
                  <a:pt x="7058289" y="6883400"/>
                  <a:pt x="6326584" y="6883400"/>
                </a:cubicBezTo>
                <a:cubicBezTo>
                  <a:pt x="5272749" y="6883400"/>
                  <a:pt x="4487465" y="6596857"/>
                  <a:pt x="3970734" y="6023769"/>
                </a:cubicBezTo>
                <a:cubicBezTo>
                  <a:pt x="3454135" y="5450682"/>
                  <a:pt x="3175198" y="4839230"/>
                  <a:pt x="3133923" y="4189413"/>
                </a:cubicBezTo>
                <a:lnTo>
                  <a:pt x="1742678" y="4189413"/>
                </a:lnTo>
                <a:lnTo>
                  <a:pt x="1742678" y="6734571"/>
                </a:lnTo>
                <a:lnTo>
                  <a:pt x="0" y="6734571"/>
                </a:lnTo>
                <a:close/>
                <a:moveTo>
                  <a:pt x="6264672" y="1358107"/>
                </a:moveTo>
                <a:cubicBezTo>
                  <a:pt x="5781278" y="1358107"/>
                  <a:pt x="5429051" y="1513153"/>
                  <a:pt x="5207992" y="1823244"/>
                </a:cubicBezTo>
                <a:cubicBezTo>
                  <a:pt x="4986933" y="2133336"/>
                  <a:pt x="4876403" y="2627379"/>
                  <a:pt x="4876403" y="3305374"/>
                </a:cubicBezTo>
                <a:cubicBezTo>
                  <a:pt x="4876403" y="4173472"/>
                  <a:pt x="4995201" y="4759458"/>
                  <a:pt x="5232797" y="5063332"/>
                </a:cubicBezTo>
                <a:cubicBezTo>
                  <a:pt x="5470393" y="5367206"/>
                  <a:pt x="5830887" y="5519143"/>
                  <a:pt x="6314281" y="5519143"/>
                </a:cubicBezTo>
                <a:cubicBezTo>
                  <a:pt x="6760633" y="5519143"/>
                  <a:pt x="7095331" y="5348619"/>
                  <a:pt x="7318375" y="5007571"/>
                </a:cubicBezTo>
                <a:cubicBezTo>
                  <a:pt x="7541551" y="4666523"/>
                  <a:pt x="7653139" y="4154885"/>
                  <a:pt x="7653139" y="3472657"/>
                </a:cubicBezTo>
                <a:cubicBezTo>
                  <a:pt x="7653139" y="2637632"/>
                  <a:pt x="7532290" y="2076450"/>
                  <a:pt x="7290594" y="1789113"/>
                </a:cubicBezTo>
                <a:cubicBezTo>
                  <a:pt x="7048897" y="1501775"/>
                  <a:pt x="6706923" y="1358107"/>
                  <a:pt x="6264672" y="135810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9874529" y="354336"/>
            <a:ext cx="132937" cy="141586"/>
          </a:xfrm>
          <a:custGeom>
            <a:avLst/>
            <a:gdLst/>
            <a:ahLst/>
            <a:cxnLst/>
            <a:rect l="0" t="0" r="0" b="0"/>
            <a:pathLst>
              <a:path w="7819826" h="8328620">
                <a:moveTo>
                  <a:pt x="6399609" y="6592291"/>
                </a:moveTo>
                <a:lnTo>
                  <a:pt x="1413867" y="6592291"/>
                </a:lnTo>
                <a:lnTo>
                  <a:pt x="1413867" y="8328620"/>
                </a:lnTo>
                <a:lnTo>
                  <a:pt x="0" y="8328620"/>
                </a:lnTo>
                <a:lnTo>
                  <a:pt x="0" y="5165924"/>
                </a:lnTo>
                <a:lnTo>
                  <a:pt x="713184" y="5165924"/>
                </a:lnTo>
                <a:cubicBezTo>
                  <a:pt x="1010840" y="4834798"/>
                  <a:pt x="1256836" y="4317405"/>
                  <a:pt x="1451173" y="3613745"/>
                </a:cubicBezTo>
                <a:cubicBezTo>
                  <a:pt x="1645509" y="2909954"/>
                  <a:pt x="1761264" y="1705372"/>
                  <a:pt x="1798438" y="0"/>
                </a:cubicBezTo>
                <a:lnTo>
                  <a:pt x="7112793" y="0"/>
                </a:lnTo>
                <a:lnTo>
                  <a:pt x="7112793" y="5165924"/>
                </a:lnTo>
                <a:lnTo>
                  <a:pt x="7819826" y="5165924"/>
                </a:lnTo>
                <a:lnTo>
                  <a:pt x="7819826" y="8328620"/>
                </a:lnTo>
                <a:lnTo>
                  <a:pt x="6399609" y="8328620"/>
                </a:lnTo>
                <a:close/>
                <a:moveTo>
                  <a:pt x="5388967" y="5165924"/>
                </a:moveTo>
                <a:lnTo>
                  <a:pt x="5395118" y="1432520"/>
                </a:lnTo>
                <a:lnTo>
                  <a:pt x="3286720" y="1432520"/>
                </a:lnTo>
                <a:cubicBezTo>
                  <a:pt x="3216473" y="3254706"/>
                  <a:pt x="2927085" y="4499174"/>
                  <a:pt x="2418556" y="516592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Freeform 590"/>
          <p:cNvSpPr/>
          <p:nvPr/>
        </p:nvSpPr>
        <p:spPr>
          <a:xfrm>
            <a:off x="10026498" y="354387"/>
            <a:ext cx="103132" cy="111957"/>
          </a:xfrm>
          <a:custGeom>
            <a:avLst/>
            <a:gdLst/>
            <a:ahLst/>
            <a:cxnLst/>
            <a:rect l="0" t="0" r="0" b="0"/>
            <a:pathLst>
              <a:path w="6066631" h="6585743">
                <a:moveTo>
                  <a:pt x="0" y="0"/>
                </a:moveTo>
                <a:lnTo>
                  <a:pt x="1674416" y="0"/>
                </a:lnTo>
                <a:lnTo>
                  <a:pt x="1674416" y="4136231"/>
                </a:lnTo>
                <a:lnTo>
                  <a:pt x="4354909" y="0"/>
                </a:lnTo>
                <a:lnTo>
                  <a:pt x="6066631" y="0"/>
                </a:lnTo>
                <a:lnTo>
                  <a:pt x="6066631" y="6585743"/>
                </a:lnTo>
                <a:lnTo>
                  <a:pt x="4392216" y="6585743"/>
                </a:lnTo>
                <a:lnTo>
                  <a:pt x="4392216" y="2375098"/>
                </a:lnTo>
                <a:lnTo>
                  <a:pt x="1674416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10206667" y="354387"/>
            <a:ext cx="116805" cy="111957"/>
          </a:xfrm>
          <a:custGeom>
            <a:avLst/>
            <a:gdLst/>
            <a:ahLst/>
            <a:cxnLst/>
            <a:rect l="0" t="0" r="0" b="0"/>
            <a:pathLst>
              <a:path w="6870898" h="6585743">
                <a:moveTo>
                  <a:pt x="0" y="6585743"/>
                </a:moveTo>
                <a:lnTo>
                  <a:pt x="2375098" y="3193653"/>
                </a:lnTo>
                <a:lnTo>
                  <a:pt x="99218" y="0"/>
                </a:lnTo>
                <a:lnTo>
                  <a:pt x="2226270" y="0"/>
                </a:lnTo>
                <a:lnTo>
                  <a:pt x="3392090" y="1810742"/>
                </a:lnTo>
                <a:lnTo>
                  <a:pt x="4619823" y="0"/>
                </a:lnTo>
                <a:lnTo>
                  <a:pt x="6666309" y="0"/>
                </a:lnTo>
                <a:lnTo>
                  <a:pt x="4433887" y="3119239"/>
                </a:lnTo>
                <a:lnTo>
                  <a:pt x="6870898" y="6585743"/>
                </a:lnTo>
                <a:lnTo>
                  <a:pt x="4731543" y="6585743"/>
                </a:lnTo>
                <a:lnTo>
                  <a:pt x="3392090" y="4545608"/>
                </a:lnTo>
                <a:lnTo>
                  <a:pt x="204013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10328336" y="351918"/>
            <a:ext cx="115533" cy="116977"/>
          </a:xfrm>
          <a:custGeom>
            <a:avLst/>
            <a:gdLst/>
            <a:ahLst/>
            <a:cxnLst/>
            <a:rect l="0" t="0" r="0" b="0"/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10448894" y="354326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10552606" y="354424"/>
            <a:ext cx="111890" cy="111893"/>
          </a:xfrm>
          <a:custGeom>
            <a:avLst/>
            <a:gdLst/>
            <a:ahLst/>
            <a:cxnLst/>
            <a:rect l="0" t="0" r="0" b="0"/>
            <a:pathLst>
              <a:path w="6581774" h="6581973">
                <a:moveTo>
                  <a:pt x="6581774" y="0"/>
                </a:moveTo>
                <a:lnTo>
                  <a:pt x="6581774" y="6581973"/>
                </a:lnTo>
                <a:lnTo>
                  <a:pt x="4851796" y="6581973"/>
                </a:lnTo>
                <a:lnTo>
                  <a:pt x="4851796" y="3847306"/>
                </a:lnTo>
                <a:lnTo>
                  <a:pt x="4690664" y="3847306"/>
                </a:lnTo>
                <a:cubicBezTo>
                  <a:pt x="4314956" y="3847306"/>
                  <a:pt x="4039326" y="3895857"/>
                  <a:pt x="3863775" y="3992959"/>
                </a:cubicBezTo>
                <a:cubicBezTo>
                  <a:pt x="3688356" y="4090061"/>
                  <a:pt x="3493359" y="4295708"/>
                  <a:pt x="3278781" y="4609901"/>
                </a:cubicBezTo>
                <a:lnTo>
                  <a:pt x="3173411" y="4740275"/>
                </a:lnTo>
                <a:lnTo>
                  <a:pt x="2027831" y="6581973"/>
                </a:lnTo>
                <a:lnTo>
                  <a:pt x="0" y="6581973"/>
                </a:lnTo>
                <a:lnTo>
                  <a:pt x="1246385" y="4672012"/>
                </a:lnTo>
                <a:cubicBezTo>
                  <a:pt x="1601985" y="4126309"/>
                  <a:pt x="1924446" y="3812116"/>
                  <a:pt x="2213767" y="3729434"/>
                </a:cubicBezTo>
                <a:cubicBezTo>
                  <a:pt x="1726008" y="3700462"/>
                  <a:pt x="1330191" y="3515651"/>
                  <a:pt x="1026317" y="3175000"/>
                </a:cubicBezTo>
                <a:cubicBezTo>
                  <a:pt x="722443" y="2834216"/>
                  <a:pt x="570506" y="2399506"/>
                  <a:pt x="570506" y="1870868"/>
                </a:cubicBezTo>
                <a:cubicBezTo>
                  <a:pt x="570506" y="1445550"/>
                  <a:pt x="670651" y="1082146"/>
                  <a:pt x="870941" y="780653"/>
                </a:cubicBezTo>
                <a:cubicBezTo>
                  <a:pt x="1071363" y="479160"/>
                  <a:pt x="1337864" y="273711"/>
                  <a:pt x="1670446" y="164306"/>
                </a:cubicBezTo>
                <a:cubicBezTo>
                  <a:pt x="2003027" y="54768"/>
                  <a:pt x="2497798" y="0"/>
                  <a:pt x="3154758" y="0"/>
                </a:cubicBezTo>
                <a:close/>
                <a:moveTo>
                  <a:pt x="4851796" y="1122560"/>
                </a:moveTo>
                <a:lnTo>
                  <a:pt x="3607196" y="1122560"/>
                </a:lnTo>
                <a:cubicBezTo>
                  <a:pt x="3149069" y="1122560"/>
                  <a:pt x="2827072" y="1187516"/>
                  <a:pt x="2641202" y="1317426"/>
                </a:cubicBezTo>
                <a:cubicBezTo>
                  <a:pt x="2455464" y="1447336"/>
                  <a:pt x="2362596" y="1662906"/>
                  <a:pt x="2362596" y="1964134"/>
                </a:cubicBezTo>
                <a:cubicBezTo>
                  <a:pt x="2362596" y="2265097"/>
                  <a:pt x="2467833" y="2481593"/>
                  <a:pt x="2678310" y="2613620"/>
                </a:cubicBezTo>
                <a:cubicBezTo>
                  <a:pt x="2888918" y="2745647"/>
                  <a:pt x="3233670" y="2811660"/>
                  <a:pt x="3712566" y="2811660"/>
                </a:cubicBezTo>
                <a:lnTo>
                  <a:pt x="4851796" y="28116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Freeform 595"/>
          <p:cNvSpPr/>
          <p:nvPr/>
        </p:nvSpPr>
        <p:spPr>
          <a:xfrm>
            <a:off x="10680728" y="354326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пользоваться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96" name="Rectangle 596"/>
          <p:cNvSpPr/>
          <p:nvPr/>
        </p:nvSpPr>
        <p:spPr>
          <a:xfrm>
            <a:off x="6606540" y="696686"/>
            <a:ext cx="4085921" cy="393399"/>
          </a:xfrm>
          <a:prstGeom prst="rect">
            <a:avLst/>
          </a:prstGeom>
        </p:spPr>
      </p:sp>
      <p:sp>
        <p:nvSpPr>
          <p:cNvPr id="597" name="Freeform 597"/>
          <p:cNvSpPr/>
          <p:nvPr/>
        </p:nvSpPr>
        <p:spPr>
          <a:xfrm>
            <a:off x="6873186" y="857352"/>
            <a:ext cx="116697" cy="154584"/>
          </a:xfrm>
          <a:custGeom>
            <a:avLst/>
            <a:gdLst/>
            <a:ahLst/>
            <a:cxnLst/>
            <a:rect l="0" t="0" r="0" b="0"/>
            <a:pathLst>
              <a:path w="6864549" h="9093200">
                <a:moveTo>
                  <a:pt x="0" y="9093200"/>
                </a:moveTo>
                <a:lnTo>
                  <a:pt x="0" y="0"/>
                </a:lnTo>
                <a:lnTo>
                  <a:pt x="3410546" y="0"/>
                </a:lnTo>
                <a:cubicBezTo>
                  <a:pt x="4105077" y="0"/>
                  <a:pt x="4662157" y="92075"/>
                  <a:pt x="5081786" y="276225"/>
                </a:cubicBezTo>
                <a:cubicBezTo>
                  <a:pt x="5501415" y="460243"/>
                  <a:pt x="5830094" y="743546"/>
                  <a:pt x="6067822" y="1126133"/>
                </a:cubicBezTo>
                <a:cubicBezTo>
                  <a:pt x="6305550" y="1508721"/>
                  <a:pt x="6424414" y="1908903"/>
                  <a:pt x="6424414" y="2326680"/>
                </a:cubicBezTo>
                <a:cubicBezTo>
                  <a:pt x="6424414" y="2715486"/>
                  <a:pt x="6318978" y="3081536"/>
                  <a:pt x="6108105" y="3424833"/>
                </a:cubicBezTo>
                <a:cubicBezTo>
                  <a:pt x="5897232" y="3768130"/>
                  <a:pt x="5578872" y="4045281"/>
                  <a:pt x="5153025" y="4256286"/>
                </a:cubicBezTo>
                <a:cubicBezTo>
                  <a:pt x="5702962" y="4417550"/>
                  <a:pt x="6125700" y="4692518"/>
                  <a:pt x="6421239" y="5081191"/>
                </a:cubicBezTo>
                <a:cubicBezTo>
                  <a:pt x="6716779" y="5469732"/>
                  <a:pt x="6864549" y="5928585"/>
                  <a:pt x="6864549" y="6457752"/>
                </a:cubicBezTo>
                <a:cubicBezTo>
                  <a:pt x="6864549" y="6883467"/>
                  <a:pt x="6774657" y="7279283"/>
                  <a:pt x="6594872" y="7645202"/>
                </a:cubicBezTo>
                <a:cubicBezTo>
                  <a:pt x="6415088" y="8011121"/>
                  <a:pt x="6192904" y="8293299"/>
                  <a:pt x="5928321" y="8491736"/>
                </a:cubicBezTo>
                <a:cubicBezTo>
                  <a:pt x="5663738" y="8690174"/>
                  <a:pt x="5331950" y="8840060"/>
                  <a:pt x="4932958" y="8941396"/>
                </a:cubicBezTo>
                <a:cubicBezTo>
                  <a:pt x="4533967" y="9042599"/>
                  <a:pt x="4045083" y="9093200"/>
                  <a:pt x="3466307" y="9093200"/>
                </a:cubicBezTo>
                <a:close/>
                <a:moveTo>
                  <a:pt x="1202929" y="3822105"/>
                </a:moveTo>
                <a:lnTo>
                  <a:pt x="3168650" y="3822105"/>
                </a:lnTo>
                <a:cubicBezTo>
                  <a:pt x="3702050" y="3822105"/>
                  <a:pt x="4084506" y="3786982"/>
                  <a:pt x="4316016" y="3716735"/>
                </a:cubicBezTo>
                <a:cubicBezTo>
                  <a:pt x="4621874" y="3625718"/>
                  <a:pt x="4852326" y="3474707"/>
                  <a:pt x="5007372" y="3263702"/>
                </a:cubicBezTo>
                <a:cubicBezTo>
                  <a:pt x="5162418" y="3052697"/>
                  <a:pt x="5239941" y="2787915"/>
                  <a:pt x="5239941" y="2469357"/>
                </a:cubicBezTo>
                <a:cubicBezTo>
                  <a:pt x="5239941" y="2167335"/>
                  <a:pt x="5167578" y="1901495"/>
                  <a:pt x="5022850" y="1671836"/>
                </a:cubicBezTo>
                <a:cubicBezTo>
                  <a:pt x="4878123" y="1442178"/>
                  <a:pt x="4671418" y="1284949"/>
                  <a:pt x="4402733" y="1200150"/>
                </a:cubicBezTo>
                <a:cubicBezTo>
                  <a:pt x="4134049" y="1115352"/>
                  <a:pt x="3673079" y="1072952"/>
                  <a:pt x="3019822" y="1072952"/>
                </a:cubicBezTo>
                <a:lnTo>
                  <a:pt x="1202929" y="1072952"/>
                </a:lnTo>
                <a:close/>
                <a:moveTo>
                  <a:pt x="1202929" y="8020447"/>
                </a:moveTo>
                <a:lnTo>
                  <a:pt x="3466307" y="8020447"/>
                </a:lnTo>
                <a:cubicBezTo>
                  <a:pt x="3854979" y="8020447"/>
                  <a:pt x="4127831" y="8005961"/>
                  <a:pt x="4284861" y="7976990"/>
                </a:cubicBezTo>
                <a:cubicBezTo>
                  <a:pt x="4561880" y="7927380"/>
                  <a:pt x="4793390" y="7844698"/>
                  <a:pt x="4979393" y="7728943"/>
                </a:cubicBezTo>
                <a:cubicBezTo>
                  <a:pt x="5165527" y="7613187"/>
                  <a:pt x="5318522" y="7444714"/>
                  <a:pt x="5438379" y="7223522"/>
                </a:cubicBezTo>
                <a:cubicBezTo>
                  <a:pt x="5558235" y="7002331"/>
                  <a:pt x="5618163" y="6747074"/>
                  <a:pt x="5618163" y="6457752"/>
                </a:cubicBezTo>
                <a:cubicBezTo>
                  <a:pt x="5618163" y="6118688"/>
                  <a:pt x="5531314" y="5824141"/>
                  <a:pt x="5357614" y="5574110"/>
                </a:cubicBezTo>
                <a:cubicBezTo>
                  <a:pt x="5184048" y="5323946"/>
                  <a:pt x="4943277" y="5148263"/>
                  <a:pt x="4635302" y="5047060"/>
                </a:cubicBezTo>
                <a:cubicBezTo>
                  <a:pt x="4327327" y="4945725"/>
                  <a:pt x="3883951" y="4895057"/>
                  <a:pt x="3305175" y="4895057"/>
                </a:cubicBezTo>
                <a:lnTo>
                  <a:pt x="1202929" y="489505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Freeform 598"/>
          <p:cNvSpPr/>
          <p:nvPr/>
        </p:nvSpPr>
        <p:spPr>
          <a:xfrm>
            <a:off x="7016504" y="899979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Freeform 599"/>
          <p:cNvSpPr/>
          <p:nvPr/>
        </p:nvSpPr>
        <p:spPr>
          <a:xfrm>
            <a:off x="7158875" y="899979"/>
            <a:ext cx="104785" cy="111957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Freeform 600"/>
          <p:cNvSpPr/>
          <p:nvPr/>
        </p:nvSpPr>
        <p:spPr>
          <a:xfrm>
            <a:off x="7269151" y="89750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Freeform 601"/>
          <p:cNvSpPr/>
          <p:nvPr/>
        </p:nvSpPr>
        <p:spPr>
          <a:xfrm>
            <a:off x="7377986" y="89993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Freeform 602"/>
          <p:cNvSpPr/>
          <p:nvPr/>
        </p:nvSpPr>
        <p:spPr>
          <a:xfrm>
            <a:off x="7568976" y="897452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Freeform 603"/>
          <p:cNvSpPr/>
          <p:nvPr/>
        </p:nvSpPr>
        <p:spPr>
          <a:xfrm>
            <a:off x="7670002" y="89750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Freeform 604"/>
          <p:cNvSpPr/>
          <p:nvPr/>
        </p:nvSpPr>
        <p:spPr>
          <a:xfrm>
            <a:off x="7857415" y="899935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Freeform 605"/>
          <p:cNvSpPr/>
          <p:nvPr/>
        </p:nvSpPr>
        <p:spPr>
          <a:xfrm>
            <a:off x="7936865" y="89750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Freeform 606"/>
          <p:cNvSpPr/>
          <p:nvPr/>
        </p:nvSpPr>
        <p:spPr>
          <a:xfrm>
            <a:off x="8051151" y="89750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Freeform 607"/>
          <p:cNvSpPr/>
          <p:nvPr/>
        </p:nvSpPr>
        <p:spPr>
          <a:xfrm>
            <a:off x="8178308" y="89997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Freeform 608"/>
          <p:cNvSpPr/>
          <p:nvPr/>
        </p:nvSpPr>
        <p:spPr>
          <a:xfrm>
            <a:off x="8297267" y="89997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Freeform 609"/>
          <p:cNvSpPr/>
          <p:nvPr/>
        </p:nvSpPr>
        <p:spPr>
          <a:xfrm>
            <a:off x="8418216" y="899986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Freeform 610"/>
          <p:cNvSpPr/>
          <p:nvPr/>
        </p:nvSpPr>
        <p:spPr>
          <a:xfrm>
            <a:off x="8542140" y="899979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Freeform 611"/>
          <p:cNvSpPr/>
          <p:nvPr/>
        </p:nvSpPr>
        <p:spPr>
          <a:xfrm>
            <a:off x="8757459" y="899935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Freeform 612"/>
          <p:cNvSpPr/>
          <p:nvPr/>
        </p:nvSpPr>
        <p:spPr>
          <a:xfrm>
            <a:off x="8824818" y="89750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Freeform 613"/>
          <p:cNvSpPr/>
          <p:nvPr/>
        </p:nvSpPr>
        <p:spPr>
          <a:xfrm>
            <a:off x="8952652" y="89750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Freeform 614"/>
          <p:cNvSpPr/>
          <p:nvPr/>
        </p:nvSpPr>
        <p:spPr>
          <a:xfrm>
            <a:off x="9066237" y="89750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Freeform 615"/>
          <p:cNvSpPr/>
          <p:nvPr/>
        </p:nvSpPr>
        <p:spPr>
          <a:xfrm>
            <a:off x="9175072" y="89993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Freeform 616"/>
          <p:cNvSpPr/>
          <p:nvPr/>
        </p:nvSpPr>
        <p:spPr>
          <a:xfrm>
            <a:off x="9308358" y="89750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Freeform 617"/>
          <p:cNvSpPr/>
          <p:nvPr/>
        </p:nvSpPr>
        <p:spPr>
          <a:xfrm>
            <a:off x="9495772" y="899935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Freeform 618"/>
          <p:cNvSpPr/>
          <p:nvPr/>
        </p:nvSpPr>
        <p:spPr>
          <a:xfrm>
            <a:off x="9613220" y="897506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Freeform 619"/>
          <p:cNvSpPr/>
          <p:nvPr/>
        </p:nvSpPr>
        <p:spPr>
          <a:xfrm>
            <a:off x="9726805" y="897509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Freeform 620"/>
          <p:cNvSpPr/>
          <p:nvPr/>
        </p:nvSpPr>
        <p:spPr>
          <a:xfrm>
            <a:off x="9836540" y="899979"/>
            <a:ext cx="145584" cy="111957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Freeform 621"/>
          <p:cNvSpPr/>
          <p:nvPr/>
        </p:nvSpPr>
        <p:spPr>
          <a:xfrm>
            <a:off x="9995860" y="89997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Freeform 622"/>
          <p:cNvSpPr/>
          <p:nvPr/>
        </p:nvSpPr>
        <p:spPr>
          <a:xfrm>
            <a:off x="10116592" y="899935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Freeform 623"/>
          <p:cNvSpPr/>
          <p:nvPr/>
        </p:nvSpPr>
        <p:spPr>
          <a:xfrm>
            <a:off x="10222867" y="89750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Freeform 624"/>
          <p:cNvSpPr/>
          <p:nvPr/>
        </p:nvSpPr>
        <p:spPr>
          <a:xfrm>
            <a:off x="10350023" y="89997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Freeform 625"/>
          <p:cNvSpPr/>
          <p:nvPr/>
        </p:nvSpPr>
        <p:spPr>
          <a:xfrm>
            <a:off x="10468983" y="89997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Freeform 626"/>
          <p:cNvSpPr/>
          <p:nvPr/>
        </p:nvSpPr>
        <p:spPr>
          <a:xfrm>
            <a:off x="10578775" y="899935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Rectangle 627"/>
          <p:cNvSpPr/>
          <p:nvPr/>
        </p:nvSpPr>
        <p:spPr>
          <a:xfrm>
            <a:off x="6606540" y="1028918"/>
            <a:ext cx="4395780" cy="393399"/>
          </a:xfrm>
          <a:prstGeom prst="rect">
            <a:avLst/>
          </a:prstGeom>
        </p:spPr>
      </p:sp>
      <p:sp>
        <p:nvSpPr>
          <p:cNvPr id="628" name="Freeform 628"/>
          <p:cNvSpPr/>
          <p:nvPr/>
        </p:nvSpPr>
        <p:spPr>
          <a:xfrm>
            <a:off x="6874050" y="1189584"/>
            <a:ext cx="117962" cy="154587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Freeform 629"/>
          <p:cNvSpPr/>
          <p:nvPr/>
        </p:nvSpPr>
        <p:spPr>
          <a:xfrm>
            <a:off x="6999427" y="1229741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Freeform 630"/>
          <p:cNvSpPr/>
          <p:nvPr/>
        </p:nvSpPr>
        <p:spPr>
          <a:xfrm>
            <a:off x="7121367" y="122968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Freeform 631"/>
          <p:cNvSpPr/>
          <p:nvPr/>
        </p:nvSpPr>
        <p:spPr>
          <a:xfrm>
            <a:off x="7224918" y="123216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Freeform 632"/>
          <p:cNvSpPr/>
          <p:nvPr/>
        </p:nvSpPr>
        <p:spPr>
          <a:xfrm>
            <a:off x="7393898" y="1229738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Freeform 633"/>
          <p:cNvSpPr/>
          <p:nvPr/>
        </p:nvSpPr>
        <p:spPr>
          <a:xfrm>
            <a:off x="7514974" y="1232211"/>
            <a:ext cx="125198" cy="1119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Freeform 634"/>
          <p:cNvSpPr/>
          <p:nvPr/>
        </p:nvSpPr>
        <p:spPr>
          <a:xfrm>
            <a:off x="7670144" y="1232211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Freeform 635"/>
          <p:cNvSpPr/>
          <p:nvPr/>
        </p:nvSpPr>
        <p:spPr>
          <a:xfrm>
            <a:off x="7788997" y="1232211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Freeform 636"/>
          <p:cNvSpPr/>
          <p:nvPr/>
        </p:nvSpPr>
        <p:spPr>
          <a:xfrm>
            <a:off x="7882771" y="1229741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Freeform 637"/>
          <p:cNvSpPr/>
          <p:nvPr/>
        </p:nvSpPr>
        <p:spPr>
          <a:xfrm>
            <a:off x="8069969" y="1232211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Freeform 638"/>
          <p:cNvSpPr/>
          <p:nvPr/>
        </p:nvSpPr>
        <p:spPr>
          <a:xfrm>
            <a:off x="8159868" y="1229741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Freeform 639"/>
          <p:cNvSpPr/>
          <p:nvPr/>
        </p:nvSpPr>
        <p:spPr>
          <a:xfrm>
            <a:off x="8288082" y="1232211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Freeform 640"/>
          <p:cNvSpPr/>
          <p:nvPr/>
        </p:nvSpPr>
        <p:spPr>
          <a:xfrm>
            <a:off x="8435715" y="1232211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Freeform 641"/>
          <p:cNvSpPr/>
          <p:nvPr/>
        </p:nvSpPr>
        <p:spPr>
          <a:xfrm>
            <a:off x="8578181" y="122968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Freeform 642"/>
          <p:cNvSpPr/>
          <p:nvPr/>
        </p:nvSpPr>
        <p:spPr>
          <a:xfrm>
            <a:off x="8705145" y="1229738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Freeform 643"/>
          <p:cNvSpPr/>
          <p:nvPr/>
        </p:nvSpPr>
        <p:spPr>
          <a:xfrm>
            <a:off x="8814131" y="1232211"/>
            <a:ext cx="90870" cy="111957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Freeform 644"/>
          <p:cNvSpPr/>
          <p:nvPr/>
        </p:nvSpPr>
        <p:spPr>
          <a:xfrm>
            <a:off x="8927443" y="122968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Freeform 645"/>
          <p:cNvSpPr/>
          <p:nvPr/>
        </p:nvSpPr>
        <p:spPr>
          <a:xfrm>
            <a:off x="9048576" y="122968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Freeform 646"/>
          <p:cNvSpPr/>
          <p:nvPr/>
        </p:nvSpPr>
        <p:spPr>
          <a:xfrm>
            <a:off x="9162163" y="1232211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Freeform 647"/>
          <p:cNvSpPr/>
          <p:nvPr/>
        </p:nvSpPr>
        <p:spPr>
          <a:xfrm>
            <a:off x="9252062" y="1229741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Freeform 648"/>
          <p:cNvSpPr/>
          <p:nvPr/>
        </p:nvSpPr>
        <p:spPr>
          <a:xfrm>
            <a:off x="9379832" y="1189834"/>
            <a:ext cx="91973" cy="154334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Freeform 649"/>
          <p:cNvSpPr/>
          <p:nvPr/>
        </p:nvSpPr>
        <p:spPr>
          <a:xfrm>
            <a:off x="9560823" y="1232211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Freeform 650"/>
          <p:cNvSpPr/>
          <p:nvPr/>
        </p:nvSpPr>
        <p:spPr>
          <a:xfrm>
            <a:off x="9673550" y="1229684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Freeform 651"/>
          <p:cNvSpPr/>
          <p:nvPr/>
        </p:nvSpPr>
        <p:spPr>
          <a:xfrm>
            <a:off x="9781514" y="1232167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Freeform 652"/>
          <p:cNvSpPr/>
          <p:nvPr/>
        </p:nvSpPr>
        <p:spPr>
          <a:xfrm>
            <a:off x="9921203" y="1232167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Freeform 653"/>
          <p:cNvSpPr/>
          <p:nvPr/>
        </p:nvSpPr>
        <p:spPr>
          <a:xfrm>
            <a:off x="10035477" y="123221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Freeform 654"/>
          <p:cNvSpPr/>
          <p:nvPr/>
        </p:nvSpPr>
        <p:spPr>
          <a:xfrm>
            <a:off x="10141262" y="1232211"/>
            <a:ext cx="145584" cy="111957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Freeform 655"/>
          <p:cNvSpPr/>
          <p:nvPr/>
        </p:nvSpPr>
        <p:spPr>
          <a:xfrm>
            <a:off x="10300581" y="123221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Freeform 656"/>
          <p:cNvSpPr/>
          <p:nvPr/>
        </p:nvSpPr>
        <p:spPr>
          <a:xfrm>
            <a:off x="10421671" y="1232211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Freeform 657"/>
          <p:cNvSpPr/>
          <p:nvPr/>
        </p:nvSpPr>
        <p:spPr>
          <a:xfrm>
            <a:off x="10561733" y="1229741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Freeform 658"/>
          <p:cNvSpPr/>
          <p:nvPr/>
        </p:nvSpPr>
        <p:spPr>
          <a:xfrm>
            <a:off x="10683673" y="1229684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Freeform 659"/>
          <p:cNvSpPr/>
          <p:nvPr/>
        </p:nvSpPr>
        <p:spPr>
          <a:xfrm>
            <a:off x="10787224" y="1232167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Freeform 660"/>
          <p:cNvSpPr/>
          <p:nvPr/>
        </p:nvSpPr>
        <p:spPr>
          <a:xfrm>
            <a:off x="10895882" y="1232211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Rectangle 661"/>
          <p:cNvSpPr/>
          <p:nvPr/>
        </p:nvSpPr>
        <p:spPr>
          <a:xfrm>
            <a:off x="6606540" y="1370294"/>
            <a:ext cx="5068870" cy="1054815"/>
          </a:xfrm>
          <a:prstGeom prst="rect">
            <a:avLst/>
          </a:prstGeom>
        </p:spPr>
      </p:sp>
      <p:sp>
        <p:nvSpPr>
          <p:cNvPr id="662" name="Freeform 662"/>
          <p:cNvSpPr/>
          <p:nvPr/>
        </p:nvSpPr>
        <p:spPr>
          <a:xfrm>
            <a:off x="6876762" y="1530960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Freeform 663"/>
          <p:cNvSpPr/>
          <p:nvPr/>
        </p:nvSpPr>
        <p:spPr>
          <a:xfrm>
            <a:off x="6948203" y="1530960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Freeform 664"/>
          <p:cNvSpPr/>
          <p:nvPr/>
        </p:nvSpPr>
        <p:spPr>
          <a:xfrm>
            <a:off x="7019645" y="1530960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Freeform 665"/>
          <p:cNvSpPr/>
          <p:nvPr/>
        </p:nvSpPr>
        <p:spPr>
          <a:xfrm>
            <a:off x="7131685" y="1530987"/>
            <a:ext cx="144636" cy="154547"/>
          </a:xfrm>
          <a:custGeom>
            <a:avLst/>
            <a:gdLst/>
            <a:ahLst/>
            <a:cxnLst/>
            <a:rect l="0" t="0" r="0" b="0"/>
            <a:pathLst>
              <a:path w="8508007" h="9091017">
                <a:moveTo>
                  <a:pt x="0" y="9091017"/>
                </a:moveTo>
                <a:lnTo>
                  <a:pt x="3491309" y="0"/>
                </a:lnTo>
                <a:lnTo>
                  <a:pt x="4787304" y="0"/>
                </a:lnTo>
                <a:lnTo>
                  <a:pt x="8508007" y="9091017"/>
                </a:lnTo>
                <a:lnTo>
                  <a:pt x="7137598" y="9091017"/>
                </a:lnTo>
                <a:lnTo>
                  <a:pt x="6077148" y="6337697"/>
                </a:lnTo>
                <a:lnTo>
                  <a:pt x="2275879" y="6337697"/>
                </a:lnTo>
                <a:lnTo>
                  <a:pt x="1277540" y="9091017"/>
                </a:lnTo>
                <a:close/>
                <a:moveTo>
                  <a:pt x="2623145" y="5357812"/>
                </a:moveTo>
                <a:lnTo>
                  <a:pt x="5705078" y="5357812"/>
                </a:lnTo>
                <a:lnTo>
                  <a:pt x="4756348" y="2840037"/>
                </a:lnTo>
                <a:cubicBezTo>
                  <a:pt x="4467026" y="2075259"/>
                  <a:pt x="4252052" y="1446874"/>
                  <a:pt x="4111426" y="954881"/>
                </a:cubicBezTo>
                <a:cubicBezTo>
                  <a:pt x="3995671" y="1537758"/>
                  <a:pt x="3832357" y="2116534"/>
                  <a:pt x="3621484" y="269120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Freeform 666"/>
          <p:cNvSpPr/>
          <p:nvPr/>
        </p:nvSpPr>
        <p:spPr>
          <a:xfrm>
            <a:off x="7290734" y="1573543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Freeform 667"/>
          <p:cNvSpPr/>
          <p:nvPr/>
        </p:nvSpPr>
        <p:spPr>
          <a:xfrm>
            <a:off x="7389965" y="157354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Freeform 668"/>
          <p:cNvSpPr/>
          <p:nvPr/>
        </p:nvSpPr>
        <p:spPr>
          <a:xfrm>
            <a:off x="7489813" y="1571118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Freeform 669"/>
          <p:cNvSpPr/>
          <p:nvPr/>
        </p:nvSpPr>
        <p:spPr>
          <a:xfrm>
            <a:off x="7618093" y="1573587"/>
            <a:ext cx="118923" cy="1119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Freeform 670"/>
          <p:cNvSpPr/>
          <p:nvPr/>
        </p:nvSpPr>
        <p:spPr>
          <a:xfrm>
            <a:off x="7760433" y="1571118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Freeform 671"/>
          <p:cNvSpPr/>
          <p:nvPr/>
        </p:nvSpPr>
        <p:spPr>
          <a:xfrm>
            <a:off x="7872588" y="157354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Freeform 672"/>
          <p:cNvSpPr/>
          <p:nvPr/>
        </p:nvSpPr>
        <p:spPr>
          <a:xfrm>
            <a:off x="7981288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Freeform 673"/>
          <p:cNvSpPr/>
          <p:nvPr/>
        </p:nvSpPr>
        <p:spPr>
          <a:xfrm>
            <a:off x="8093020" y="1571060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Freeform 674"/>
          <p:cNvSpPr/>
          <p:nvPr/>
        </p:nvSpPr>
        <p:spPr>
          <a:xfrm>
            <a:off x="8194046" y="1571118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Freeform 675"/>
          <p:cNvSpPr/>
          <p:nvPr/>
        </p:nvSpPr>
        <p:spPr>
          <a:xfrm>
            <a:off x="8321419" y="1573594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Freeform 676"/>
          <p:cNvSpPr/>
          <p:nvPr/>
        </p:nvSpPr>
        <p:spPr>
          <a:xfrm>
            <a:off x="8444912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Freeform 677"/>
          <p:cNvSpPr/>
          <p:nvPr/>
        </p:nvSpPr>
        <p:spPr>
          <a:xfrm>
            <a:off x="8554705" y="1573543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Freeform 678"/>
          <p:cNvSpPr/>
          <p:nvPr/>
        </p:nvSpPr>
        <p:spPr>
          <a:xfrm>
            <a:off x="8743350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Freeform 679"/>
          <p:cNvSpPr/>
          <p:nvPr/>
        </p:nvSpPr>
        <p:spPr>
          <a:xfrm>
            <a:off x="8910002" y="1573543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Freeform 680"/>
          <p:cNvSpPr/>
          <p:nvPr/>
        </p:nvSpPr>
        <p:spPr>
          <a:xfrm>
            <a:off x="9049668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Freeform 681"/>
          <p:cNvSpPr/>
          <p:nvPr/>
        </p:nvSpPr>
        <p:spPr>
          <a:xfrm>
            <a:off x="9156085" y="1573543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Freeform 682"/>
          <p:cNvSpPr/>
          <p:nvPr/>
        </p:nvSpPr>
        <p:spPr>
          <a:xfrm>
            <a:off x="9280891" y="1573587"/>
            <a:ext cx="145584" cy="111957"/>
          </a:xfrm>
          <a:custGeom>
            <a:avLst/>
            <a:gdLst/>
            <a:ahLst/>
            <a:cxnLst/>
            <a:rect l="0" t="0" r="0" b="0"/>
            <a:pathLst>
              <a:path w="8563768" h="6585743">
                <a:moveTo>
                  <a:pt x="4849217" y="0"/>
                </a:moveTo>
                <a:lnTo>
                  <a:pt x="4849217" y="2846387"/>
                </a:lnTo>
                <a:cubicBezTo>
                  <a:pt x="5204817" y="2846387"/>
                  <a:pt x="5454914" y="2778191"/>
                  <a:pt x="5599509" y="2641798"/>
                </a:cubicBezTo>
                <a:cubicBezTo>
                  <a:pt x="5744236" y="2505405"/>
                  <a:pt x="5955109" y="2108530"/>
                  <a:pt x="6232127" y="1451173"/>
                </a:cubicBezTo>
                <a:cubicBezTo>
                  <a:pt x="6492610" y="826889"/>
                  <a:pt x="6726171" y="427963"/>
                  <a:pt x="6932810" y="254397"/>
                </a:cubicBezTo>
                <a:cubicBezTo>
                  <a:pt x="7135481" y="84799"/>
                  <a:pt x="7457942" y="0"/>
                  <a:pt x="7900193" y="0"/>
                </a:cubicBezTo>
                <a:lnTo>
                  <a:pt x="8309570" y="0"/>
                </a:lnTo>
                <a:lnTo>
                  <a:pt x="8309570" y="923925"/>
                </a:lnTo>
                <a:lnTo>
                  <a:pt x="8005762" y="917575"/>
                </a:lnTo>
                <a:cubicBezTo>
                  <a:pt x="7708106" y="917575"/>
                  <a:pt x="7517937" y="961033"/>
                  <a:pt x="7435254" y="1047948"/>
                </a:cubicBezTo>
                <a:cubicBezTo>
                  <a:pt x="7348338" y="1138833"/>
                  <a:pt x="7215981" y="1409568"/>
                  <a:pt x="7038181" y="1860153"/>
                </a:cubicBezTo>
                <a:cubicBezTo>
                  <a:pt x="6872816" y="2290101"/>
                  <a:pt x="6719821" y="2587757"/>
                  <a:pt x="6579195" y="2753122"/>
                </a:cubicBezTo>
                <a:cubicBezTo>
                  <a:pt x="6438701" y="2918486"/>
                  <a:pt x="6219626" y="3069431"/>
                  <a:pt x="5921970" y="3205956"/>
                </a:cubicBezTo>
                <a:cubicBezTo>
                  <a:pt x="6405628" y="3334014"/>
                  <a:pt x="6876983" y="3780499"/>
                  <a:pt x="7336035" y="4545409"/>
                </a:cubicBezTo>
                <a:lnTo>
                  <a:pt x="8563768" y="6585743"/>
                </a:lnTo>
                <a:lnTo>
                  <a:pt x="7336035" y="6585743"/>
                </a:lnTo>
                <a:lnTo>
                  <a:pt x="6139060" y="4545608"/>
                </a:lnTo>
                <a:cubicBezTo>
                  <a:pt x="5895247" y="4132196"/>
                  <a:pt x="5682389" y="3861395"/>
                  <a:pt x="5500488" y="3733204"/>
                </a:cubicBezTo>
                <a:cubicBezTo>
                  <a:pt x="5318587" y="3605014"/>
                  <a:pt x="5101497" y="3540918"/>
                  <a:pt x="4849217" y="3540918"/>
                </a:cubicBezTo>
                <a:lnTo>
                  <a:pt x="4849217" y="6585743"/>
                </a:lnTo>
                <a:lnTo>
                  <a:pt x="3708201" y="6585743"/>
                </a:lnTo>
                <a:lnTo>
                  <a:pt x="3708201" y="3540918"/>
                </a:lnTo>
                <a:cubicBezTo>
                  <a:pt x="3460154" y="3540918"/>
                  <a:pt x="3245180" y="3603956"/>
                  <a:pt x="3063279" y="3730029"/>
                </a:cubicBezTo>
                <a:cubicBezTo>
                  <a:pt x="2881378" y="3856103"/>
                  <a:pt x="2668521" y="4127963"/>
                  <a:pt x="2424707" y="4545608"/>
                </a:cubicBezTo>
                <a:lnTo>
                  <a:pt x="1227732" y="6585743"/>
                </a:lnTo>
                <a:lnTo>
                  <a:pt x="0" y="6585743"/>
                </a:lnTo>
                <a:lnTo>
                  <a:pt x="1221581" y="4545409"/>
                </a:lnTo>
                <a:cubicBezTo>
                  <a:pt x="1684601" y="3780499"/>
                  <a:pt x="2157941" y="3334014"/>
                  <a:pt x="2641599" y="3205956"/>
                </a:cubicBezTo>
                <a:cubicBezTo>
                  <a:pt x="2310870" y="3052894"/>
                  <a:pt x="2079360" y="2886472"/>
                  <a:pt x="1947068" y="2706687"/>
                </a:cubicBezTo>
                <a:cubicBezTo>
                  <a:pt x="1814776" y="2526903"/>
                  <a:pt x="1616339" y="2098013"/>
                  <a:pt x="1351756" y="1420018"/>
                </a:cubicBezTo>
                <a:cubicBezTo>
                  <a:pt x="1260871" y="1192609"/>
                  <a:pt x="1163769" y="1052049"/>
                  <a:pt x="1060449" y="998339"/>
                </a:cubicBezTo>
                <a:cubicBezTo>
                  <a:pt x="952896" y="944496"/>
                  <a:pt x="793683" y="917575"/>
                  <a:pt x="582810" y="917575"/>
                </a:cubicBezTo>
                <a:cubicBezTo>
                  <a:pt x="529100" y="917575"/>
                  <a:pt x="419562" y="919691"/>
                  <a:pt x="254198" y="923925"/>
                </a:cubicBezTo>
                <a:lnTo>
                  <a:pt x="254198" y="0"/>
                </a:lnTo>
                <a:lnTo>
                  <a:pt x="409177" y="0"/>
                </a:lnTo>
                <a:cubicBezTo>
                  <a:pt x="839125" y="0"/>
                  <a:pt x="1141941" y="25863"/>
                  <a:pt x="1317624" y="77589"/>
                </a:cubicBezTo>
                <a:cubicBezTo>
                  <a:pt x="1493440" y="129315"/>
                  <a:pt x="1650536" y="238918"/>
                  <a:pt x="1788913" y="406400"/>
                </a:cubicBezTo>
                <a:cubicBezTo>
                  <a:pt x="1927423" y="573749"/>
                  <a:pt x="2108332" y="922007"/>
                  <a:pt x="2331640" y="1451173"/>
                </a:cubicBezTo>
                <a:cubicBezTo>
                  <a:pt x="2604425" y="2100196"/>
                  <a:pt x="2812123" y="2495021"/>
                  <a:pt x="2954734" y="2635647"/>
                </a:cubicBezTo>
                <a:cubicBezTo>
                  <a:pt x="3097476" y="2776140"/>
                  <a:pt x="3348632" y="2846387"/>
                  <a:pt x="3708201" y="2846387"/>
                </a:cubicBezTo>
                <a:lnTo>
                  <a:pt x="3708201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Freeform 683"/>
          <p:cNvSpPr/>
          <p:nvPr/>
        </p:nvSpPr>
        <p:spPr>
          <a:xfrm>
            <a:off x="9440166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Freeform 684"/>
          <p:cNvSpPr/>
          <p:nvPr/>
        </p:nvSpPr>
        <p:spPr>
          <a:xfrm>
            <a:off x="9550605" y="1573543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Freeform 685"/>
          <p:cNvSpPr/>
          <p:nvPr/>
        </p:nvSpPr>
        <p:spPr>
          <a:xfrm>
            <a:off x="9651327" y="1571118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Freeform 686"/>
          <p:cNvSpPr/>
          <p:nvPr/>
        </p:nvSpPr>
        <p:spPr>
          <a:xfrm>
            <a:off x="9766721" y="1573543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Freeform 687"/>
          <p:cNvSpPr/>
          <p:nvPr/>
        </p:nvSpPr>
        <p:spPr>
          <a:xfrm>
            <a:off x="9903833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Freeform 688"/>
          <p:cNvSpPr/>
          <p:nvPr/>
        </p:nvSpPr>
        <p:spPr>
          <a:xfrm>
            <a:off x="10015522" y="1571060"/>
            <a:ext cx="86022" cy="117031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Freeform 689"/>
          <p:cNvSpPr/>
          <p:nvPr/>
        </p:nvSpPr>
        <p:spPr>
          <a:xfrm>
            <a:off x="10116505" y="1571118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Freeform 690"/>
          <p:cNvSpPr/>
          <p:nvPr/>
        </p:nvSpPr>
        <p:spPr>
          <a:xfrm>
            <a:off x="10243835" y="1573594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Freeform 691"/>
          <p:cNvSpPr/>
          <p:nvPr/>
        </p:nvSpPr>
        <p:spPr>
          <a:xfrm>
            <a:off x="10367500" y="1573587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Freeform 692"/>
          <p:cNvSpPr/>
          <p:nvPr/>
        </p:nvSpPr>
        <p:spPr>
          <a:xfrm>
            <a:off x="10477250" y="1573543"/>
            <a:ext cx="99091" cy="112035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Freeform 693"/>
          <p:cNvSpPr/>
          <p:nvPr/>
        </p:nvSpPr>
        <p:spPr>
          <a:xfrm>
            <a:off x="6866534" y="1860601"/>
            <a:ext cx="135146" cy="159765"/>
          </a:xfrm>
          <a:custGeom>
            <a:avLst/>
            <a:gdLst/>
            <a:ahLst/>
            <a:cxnLst/>
            <a:rect l="0" t="0" r="0" b="0"/>
            <a:pathLst>
              <a:path w="7949803" h="9398000">
                <a:moveTo>
                  <a:pt x="3156347" y="3949700"/>
                </a:moveTo>
                <a:lnTo>
                  <a:pt x="6008886" y="3949700"/>
                </a:lnTo>
                <a:cubicBezTo>
                  <a:pt x="5934538" y="3271838"/>
                  <a:pt x="5708186" y="2708672"/>
                  <a:pt x="5329832" y="2260204"/>
                </a:cubicBezTo>
                <a:cubicBezTo>
                  <a:pt x="4951611" y="1811735"/>
                  <a:pt x="4437988" y="1587500"/>
                  <a:pt x="3788965" y="1587500"/>
                </a:cubicBezTo>
                <a:cubicBezTo>
                  <a:pt x="3296972" y="1587500"/>
                  <a:pt x="2883495" y="1723893"/>
                  <a:pt x="2548532" y="1996679"/>
                </a:cubicBezTo>
                <a:cubicBezTo>
                  <a:pt x="2213702" y="2269464"/>
                  <a:pt x="1978091" y="2631149"/>
                  <a:pt x="1841698" y="3081735"/>
                </a:cubicBezTo>
                <a:lnTo>
                  <a:pt x="24804" y="2666207"/>
                </a:lnTo>
                <a:cubicBezTo>
                  <a:pt x="210806" y="1860154"/>
                  <a:pt x="621109" y="1214305"/>
                  <a:pt x="1255712" y="728663"/>
                </a:cubicBezTo>
                <a:cubicBezTo>
                  <a:pt x="1890315" y="242888"/>
                  <a:pt x="2716080" y="0"/>
                  <a:pt x="3733006" y="0"/>
                </a:cubicBezTo>
                <a:cubicBezTo>
                  <a:pt x="5055922" y="0"/>
                  <a:pt x="6089451" y="439143"/>
                  <a:pt x="6833592" y="1317427"/>
                </a:cubicBezTo>
                <a:cubicBezTo>
                  <a:pt x="7577732" y="2195579"/>
                  <a:pt x="7949803" y="3339373"/>
                  <a:pt x="7949803" y="4748808"/>
                </a:cubicBezTo>
                <a:cubicBezTo>
                  <a:pt x="7949803" y="5707526"/>
                  <a:pt x="7777228" y="6531968"/>
                  <a:pt x="7432079" y="7222133"/>
                </a:cubicBezTo>
                <a:cubicBezTo>
                  <a:pt x="7086931" y="7912299"/>
                  <a:pt x="6612532" y="8447485"/>
                  <a:pt x="6008886" y="8827691"/>
                </a:cubicBezTo>
                <a:cubicBezTo>
                  <a:pt x="5405371" y="9207897"/>
                  <a:pt x="4677767" y="9398000"/>
                  <a:pt x="3826073" y="9398000"/>
                </a:cubicBezTo>
                <a:cubicBezTo>
                  <a:pt x="1754915" y="9398000"/>
                  <a:pt x="479557" y="8424929"/>
                  <a:pt x="0" y="6478786"/>
                </a:cubicBezTo>
                <a:lnTo>
                  <a:pt x="1841698" y="5908874"/>
                </a:lnTo>
                <a:cubicBezTo>
                  <a:pt x="1936816" y="6565438"/>
                  <a:pt x="2171435" y="7051675"/>
                  <a:pt x="2545556" y="7367588"/>
                </a:cubicBezTo>
                <a:cubicBezTo>
                  <a:pt x="2919677" y="7683500"/>
                  <a:pt x="3367219" y="7841457"/>
                  <a:pt x="3888184" y="7841457"/>
                </a:cubicBezTo>
                <a:cubicBezTo>
                  <a:pt x="4425553" y="7841457"/>
                  <a:pt x="4885399" y="7653603"/>
                  <a:pt x="5267722" y="7277894"/>
                </a:cubicBezTo>
                <a:cubicBezTo>
                  <a:pt x="5650177" y="6902054"/>
                  <a:pt x="5897232" y="6301185"/>
                  <a:pt x="6008886" y="5475288"/>
                </a:cubicBezTo>
                <a:lnTo>
                  <a:pt x="3156347" y="547528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Freeform 694"/>
          <p:cNvSpPr/>
          <p:nvPr/>
        </p:nvSpPr>
        <p:spPr>
          <a:xfrm>
            <a:off x="7025655" y="1905084"/>
            <a:ext cx="93825" cy="112693"/>
          </a:xfrm>
          <a:custGeom>
            <a:avLst/>
            <a:gdLst/>
            <a:ahLst/>
            <a:cxnLst/>
            <a:rect l="0" t="0" r="0" b="0"/>
            <a:pathLst>
              <a:path w="5519143" h="6629003">
                <a:moveTo>
                  <a:pt x="0" y="43260"/>
                </a:moveTo>
                <a:lnTo>
                  <a:pt x="1736329" y="43260"/>
                </a:lnTo>
                <a:lnTo>
                  <a:pt x="1736329" y="2734668"/>
                </a:lnTo>
                <a:cubicBezTo>
                  <a:pt x="2025783" y="2701595"/>
                  <a:pt x="2230438" y="2612695"/>
                  <a:pt x="2350294" y="2467968"/>
                </a:cubicBezTo>
                <a:cubicBezTo>
                  <a:pt x="2470150" y="2323240"/>
                  <a:pt x="2614811" y="2006997"/>
                  <a:pt x="2784277" y="1519238"/>
                </a:cubicBezTo>
                <a:cubicBezTo>
                  <a:pt x="3007585" y="870215"/>
                  <a:pt x="3251531" y="454753"/>
                  <a:pt x="3516114" y="272852"/>
                </a:cubicBezTo>
                <a:cubicBezTo>
                  <a:pt x="3780698" y="90951"/>
                  <a:pt x="4127964" y="0"/>
                  <a:pt x="4557911" y="0"/>
                </a:cubicBezTo>
                <a:cubicBezTo>
                  <a:pt x="4690203" y="0"/>
                  <a:pt x="4919663" y="10319"/>
                  <a:pt x="5246291" y="30957"/>
                </a:cubicBezTo>
                <a:lnTo>
                  <a:pt x="5252443" y="1184275"/>
                </a:lnTo>
                <a:cubicBezTo>
                  <a:pt x="4793523" y="1184275"/>
                  <a:pt x="4499968" y="1227733"/>
                  <a:pt x="4371777" y="1314649"/>
                </a:cubicBezTo>
                <a:cubicBezTo>
                  <a:pt x="4243718" y="1405533"/>
                  <a:pt x="4105275" y="1676268"/>
                  <a:pt x="3956447" y="2126853"/>
                </a:cubicBezTo>
                <a:cubicBezTo>
                  <a:pt x="3753776" y="2734601"/>
                  <a:pt x="3462272" y="3108789"/>
                  <a:pt x="3081933" y="3249414"/>
                </a:cubicBezTo>
                <a:cubicBezTo>
                  <a:pt x="3631870" y="3402344"/>
                  <a:pt x="4097007" y="3879784"/>
                  <a:pt x="4477346" y="4681736"/>
                </a:cubicBezTo>
                <a:cubicBezTo>
                  <a:pt x="4497983" y="4723144"/>
                  <a:pt x="4520671" y="4766601"/>
                  <a:pt x="4545410" y="4812110"/>
                </a:cubicBezTo>
                <a:lnTo>
                  <a:pt x="5519143" y="6629003"/>
                </a:lnTo>
                <a:lnTo>
                  <a:pt x="3646289" y="6629003"/>
                </a:lnTo>
                <a:lnTo>
                  <a:pt x="2778125" y="4725194"/>
                </a:lnTo>
                <a:cubicBezTo>
                  <a:pt x="2600325" y="4340755"/>
                  <a:pt x="2446338" y="4093766"/>
                  <a:pt x="2316163" y="3984228"/>
                </a:cubicBezTo>
                <a:cubicBezTo>
                  <a:pt x="2185988" y="3874691"/>
                  <a:pt x="1992710" y="3819922"/>
                  <a:pt x="1736329" y="3819922"/>
                </a:cubicBezTo>
                <a:lnTo>
                  <a:pt x="1736329" y="6629003"/>
                </a:lnTo>
                <a:lnTo>
                  <a:pt x="0" y="66290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Freeform 695"/>
          <p:cNvSpPr/>
          <p:nvPr/>
        </p:nvSpPr>
        <p:spPr>
          <a:xfrm>
            <a:off x="7125140" y="1903350"/>
            <a:ext cx="105632" cy="116977"/>
          </a:xfrm>
          <a:custGeom>
            <a:avLst/>
            <a:gdLst/>
            <a:ahLst/>
            <a:cxnLst/>
            <a:rect l="0" t="0" r="0" b="0"/>
            <a:pathLst>
              <a:path w="6213673" h="6881018">
                <a:moveTo>
                  <a:pt x="6126758" y="2095699"/>
                </a:moveTo>
                <a:lnTo>
                  <a:pt x="4409083" y="2405658"/>
                </a:lnTo>
                <a:cubicBezTo>
                  <a:pt x="4351271" y="2062758"/>
                  <a:pt x="4220038" y="1804525"/>
                  <a:pt x="4015383" y="1630958"/>
                </a:cubicBezTo>
                <a:cubicBezTo>
                  <a:pt x="3810727" y="1457392"/>
                  <a:pt x="3545086" y="1370608"/>
                  <a:pt x="3218458" y="1370608"/>
                </a:cubicBezTo>
                <a:cubicBezTo>
                  <a:pt x="2784409" y="1370608"/>
                  <a:pt x="2438202" y="1520362"/>
                  <a:pt x="2179836" y="1819871"/>
                </a:cubicBezTo>
                <a:cubicBezTo>
                  <a:pt x="1921470" y="2119379"/>
                  <a:pt x="1792288" y="2620301"/>
                  <a:pt x="1792288" y="3322638"/>
                </a:cubicBezTo>
                <a:cubicBezTo>
                  <a:pt x="1792288" y="4103688"/>
                  <a:pt x="1923521" y="4655344"/>
                  <a:pt x="2185988" y="4977607"/>
                </a:cubicBezTo>
                <a:cubicBezTo>
                  <a:pt x="2448454" y="5299869"/>
                  <a:pt x="2800879" y="5461000"/>
                  <a:pt x="3243263" y="5461000"/>
                </a:cubicBezTo>
                <a:cubicBezTo>
                  <a:pt x="3573992" y="5461000"/>
                  <a:pt x="3844793" y="5367007"/>
                  <a:pt x="4055666" y="5179021"/>
                </a:cubicBezTo>
                <a:cubicBezTo>
                  <a:pt x="4266538" y="4991034"/>
                  <a:pt x="4415367" y="4667713"/>
                  <a:pt x="4502150" y="4209058"/>
                </a:cubicBezTo>
                <a:lnTo>
                  <a:pt x="6213673" y="4500365"/>
                </a:lnTo>
                <a:cubicBezTo>
                  <a:pt x="6035873" y="5285516"/>
                  <a:pt x="5694759" y="5878579"/>
                  <a:pt x="5190331" y="6279555"/>
                </a:cubicBezTo>
                <a:cubicBezTo>
                  <a:pt x="4686035" y="6680531"/>
                  <a:pt x="4010157" y="6881018"/>
                  <a:pt x="3162697" y="6881018"/>
                </a:cubicBezTo>
                <a:cubicBezTo>
                  <a:pt x="2199481" y="6881018"/>
                  <a:pt x="1431528" y="6577278"/>
                  <a:pt x="858838" y="5969794"/>
                </a:cubicBezTo>
                <a:cubicBezTo>
                  <a:pt x="286279" y="5362179"/>
                  <a:pt x="0" y="4521134"/>
                  <a:pt x="0" y="3446661"/>
                </a:cubicBezTo>
                <a:cubicBezTo>
                  <a:pt x="0" y="2359886"/>
                  <a:pt x="287338" y="1513748"/>
                  <a:pt x="862013" y="908249"/>
                </a:cubicBezTo>
                <a:cubicBezTo>
                  <a:pt x="1436688" y="302750"/>
                  <a:pt x="2213901" y="0"/>
                  <a:pt x="3193653" y="0"/>
                </a:cubicBezTo>
                <a:cubicBezTo>
                  <a:pt x="3995738" y="0"/>
                  <a:pt x="4633449" y="172575"/>
                  <a:pt x="5106789" y="517724"/>
                </a:cubicBezTo>
                <a:cubicBezTo>
                  <a:pt x="5580129" y="862873"/>
                  <a:pt x="5920118" y="1388865"/>
                  <a:pt x="6126758" y="20956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Freeform 696"/>
          <p:cNvSpPr/>
          <p:nvPr/>
        </p:nvSpPr>
        <p:spPr>
          <a:xfrm>
            <a:off x="7251252" y="1905758"/>
            <a:ext cx="99401" cy="111957"/>
          </a:xfrm>
          <a:custGeom>
            <a:avLst/>
            <a:gdLst/>
            <a:ahLst/>
            <a:cxnLst/>
            <a:rect l="0" t="0" r="0" b="0"/>
            <a:pathLst>
              <a:path w="5847159" h="6585744">
                <a:moveTo>
                  <a:pt x="0" y="0"/>
                </a:moveTo>
                <a:lnTo>
                  <a:pt x="5847159" y="0"/>
                </a:lnTo>
                <a:lnTo>
                  <a:pt x="5847159" y="6585744"/>
                </a:lnTo>
                <a:lnTo>
                  <a:pt x="4104680" y="6585744"/>
                </a:lnTo>
                <a:lnTo>
                  <a:pt x="410468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Freeform 697"/>
          <p:cNvSpPr/>
          <p:nvPr/>
        </p:nvSpPr>
        <p:spPr>
          <a:xfrm>
            <a:off x="7373943" y="1903350"/>
            <a:ext cx="104989" cy="116919"/>
          </a:xfrm>
          <a:custGeom>
            <a:avLst/>
            <a:gdLst/>
            <a:ahLst/>
            <a:cxnLst/>
            <a:rect l="0" t="0" r="0" b="0"/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Freeform 698"/>
          <p:cNvSpPr/>
          <p:nvPr/>
        </p:nvSpPr>
        <p:spPr>
          <a:xfrm>
            <a:off x="7502447" y="1903231"/>
            <a:ext cx="109198" cy="157077"/>
          </a:xfrm>
          <a:custGeom>
            <a:avLst/>
            <a:gdLst/>
            <a:ahLst/>
            <a:cxnLst/>
            <a:rect l="0" t="0" r="0" b="0"/>
            <a:pathLst>
              <a:path w="6423422" h="9239845">
                <a:moveTo>
                  <a:pt x="0" y="148828"/>
                </a:moveTo>
                <a:lnTo>
                  <a:pt x="1624608" y="148828"/>
                </a:lnTo>
                <a:lnTo>
                  <a:pt x="1624608" y="1116211"/>
                </a:lnTo>
                <a:cubicBezTo>
                  <a:pt x="1835481" y="785482"/>
                  <a:pt x="2120702" y="516798"/>
                  <a:pt x="2480270" y="310158"/>
                </a:cubicBezTo>
                <a:cubicBezTo>
                  <a:pt x="2839839" y="103386"/>
                  <a:pt x="3238698" y="0"/>
                  <a:pt x="3676848" y="0"/>
                </a:cubicBezTo>
                <a:cubicBezTo>
                  <a:pt x="4441494" y="0"/>
                  <a:pt x="5090385" y="299773"/>
                  <a:pt x="5623520" y="899319"/>
                </a:cubicBezTo>
                <a:cubicBezTo>
                  <a:pt x="6156788" y="1498732"/>
                  <a:pt x="6423422" y="2333824"/>
                  <a:pt x="6423422" y="3404592"/>
                </a:cubicBezTo>
                <a:cubicBezTo>
                  <a:pt x="6423422" y="4504201"/>
                  <a:pt x="6154738" y="5358937"/>
                  <a:pt x="5617369" y="5968802"/>
                </a:cubicBezTo>
                <a:cubicBezTo>
                  <a:pt x="5080132" y="6578534"/>
                  <a:pt x="4429191" y="6883399"/>
                  <a:pt x="3664545" y="6883399"/>
                </a:cubicBezTo>
                <a:cubicBezTo>
                  <a:pt x="3300876" y="6883399"/>
                  <a:pt x="2971205" y="6811036"/>
                  <a:pt x="2675533" y="6666310"/>
                </a:cubicBezTo>
                <a:cubicBezTo>
                  <a:pt x="2379993" y="6521582"/>
                  <a:pt x="2068975" y="6273536"/>
                  <a:pt x="1742480" y="5922169"/>
                </a:cubicBezTo>
                <a:lnTo>
                  <a:pt x="1742480" y="9239845"/>
                </a:lnTo>
                <a:lnTo>
                  <a:pt x="0" y="9239845"/>
                </a:lnTo>
                <a:close/>
                <a:moveTo>
                  <a:pt x="1723827" y="3330178"/>
                </a:moveTo>
                <a:cubicBezTo>
                  <a:pt x="1723827" y="4070086"/>
                  <a:pt x="1870538" y="4616781"/>
                  <a:pt x="2163961" y="4970264"/>
                </a:cubicBezTo>
                <a:cubicBezTo>
                  <a:pt x="2457516" y="5323748"/>
                  <a:pt x="2814968" y="5500489"/>
                  <a:pt x="3236317" y="5500489"/>
                </a:cubicBezTo>
                <a:cubicBezTo>
                  <a:pt x="3641394" y="5500489"/>
                  <a:pt x="3978209" y="5338234"/>
                  <a:pt x="4246761" y="5013722"/>
                </a:cubicBezTo>
                <a:cubicBezTo>
                  <a:pt x="4515445" y="4689211"/>
                  <a:pt x="4649788" y="4156935"/>
                  <a:pt x="4649788" y="3416895"/>
                </a:cubicBezTo>
                <a:cubicBezTo>
                  <a:pt x="4649788" y="2726465"/>
                  <a:pt x="4511344" y="2213835"/>
                  <a:pt x="4234458" y="1879005"/>
                </a:cubicBezTo>
                <a:cubicBezTo>
                  <a:pt x="3957571" y="1544175"/>
                  <a:pt x="3614539" y="1376760"/>
                  <a:pt x="3205361" y="1376760"/>
                </a:cubicBezTo>
                <a:cubicBezTo>
                  <a:pt x="2779779" y="1376760"/>
                  <a:pt x="2426427" y="1541132"/>
                  <a:pt x="2145308" y="1869877"/>
                </a:cubicBezTo>
                <a:cubicBezTo>
                  <a:pt x="1864320" y="2198489"/>
                  <a:pt x="1723827" y="2685256"/>
                  <a:pt x="1723827" y="333017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Freeform 699"/>
          <p:cNvSpPr/>
          <p:nvPr/>
        </p:nvSpPr>
        <p:spPr>
          <a:xfrm>
            <a:off x="7618455" y="1905758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Freeform 700"/>
          <p:cNvSpPr/>
          <p:nvPr/>
        </p:nvSpPr>
        <p:spPr>
          <a:xfrm>
            <a:off x="7736984" y="1905819"/>
            <a:ext cx="101732" cy="111957"/>
          </a:xfrm>
          <a:custGeom>
            <a:avLst/>
            <a:gdLst/>
            <a:ahLst/>
            <a:cxnLst/>
            <a:rect l="0" t="0" r="0" b="0"/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Freeform 701"/>
          <p:cNvSpPr/>
          <p:nvPr/>
        </p:nvSpPr>
        <p:spPr>
          <a:xfrm>
            <a:off x="7868507" y="1905819"/>
            <a:ext cx="154631" cy="111957"/>
          </a:xfrm>
          <a:custGeom>
            <a:avLst/>
            <a:gdLst/>
            <a:ahLst/>
            <a:cxnLst/>
            <a:rect l="0" t="0" r="0" b="0"/>
            <a:pathLst>
              <a:path w="9095979" h="6585743">
                <a:moveTo>
                  <a:pt x="0" y="0"/>
                </a:moveTo>
                <a:lnTo>
                  <a:pt x="1742679" y="0"/>
                </a:lnTo>
                <a:lnTo>
                  <a:pt x="1742679" y="2734865"/>
                </a:lnTo>
                <a:lnTo>
                  <a:pt x="3490516" y="2734865"/>
                </a:lnTo>
                <a:cubicBezTo>
                  <a:pt x="4176581" y="2734865"/>
                  <a:pt x="4700389" y="2783416"/>
                  <a:pt x="5061943" y="2880518"/>
                </a:cubicBezTo>
                <a:cubicBezTo>
                  <a:pt x="5423496" y="2977621"/>
                  <a:pt x="5729288" y="3189486"/>
                  <a:pt x="5979319" y="3516114"/>
                </a:cubicBezTo>
                <a:cubicBezTo>
                  <a:pt x="6229350" y="3842742"/>
                  <a:pt x="6354366" y="4227248"/>
                  <a:pt x="6354366" y="4669631"/>
                </a:cubicBezTo>
                <a:cubicBezTo>
                  <a:pt x="6354366" y="5306218"/>
                  <a:pt x="6135291" y="5784717"/>
                  <a:pt x="5697141" y="6105128"/>
                </a:cubicBezTo>
                <a:cubicBezTo>
                  <a:pt x="5259123" y="6425538"/>
                  <a:pt x="4602031" y="6585743"/>
                  <a:pt x="3725863" y="6585743"/>
                </a:cubicBezTo>
                <a:lnTo>
                  <a:pt x="0" y="6585743"/>
                </a:lnTo>
                <a:close/>
                <a:moveTo>
                  <a:pt x="1742679" y="5481836"/>
                </a:moveTo>
                <a:lnTo>
                  <a:pt x="3359944" y="5481836"/>
                </a:lnTo>
                <a:cubicBezTo>
                  <a:pt x="3781293" y="5481836"/>
                  <a:pt x="4086953" y="5415690"/>
                  <a:pt x="4276924" y="5283398"/>
                </a:cubicBezTo>
                <a:cubicBezTo>
                  <a:pt x="4467027" y="5151107"/>
                  <a:pt x="4562079" y="4936133"/>
                  <a:pt x="4562079" y="4638476"/>
                </a:cubicBezTo>
                <a:cubicBezTo>
                  <a:pt x="4562079" y="4320183"/>
                  <a:pt x="4439179" y="4102166"/>
                  <a:pt x="4193382" y="3984426"/>
                </a:cubicBezTo>
                <a:cubicBezTo>
                  <a:pt x="3947716" y="3866554"/>
                  <a:pt x="3506722" y="3807618"/>
                  <a:pt x="2870399" y="3807618"/>
                </a:cubicBezTo>
                <a:lnTo>
                  <a:pt x="1742679" y="3807618"/>
                </a:lnTo>
                <a:close/>
                <a:moveTo>
                  <a:pt x="7353499" y="0"/>
                </a:moveTo>
                <a:lnTo>
                  <a:pt x="9095979" y="0"/>
                </a:lnTo>
                <a:lnTo>
                  <a:pt x="9095979" y="6585743"/>
                </a:lnTo>
                <a:lnTo>
                  <a:pt x="7353499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Freeform 702"/>
          <p:cNvSpPr/>
          <p:nvPr/>
        </p:nvSpPr>
        <p:spPr>
          <a:xfrm>
            <a:off x="8043881" y="1903350"/>
            <a:ext cx="104989" cy="116919"/>
          </a:xfrm>
          <a:custGeom>
            <a:avLst/>
            <a:gdLst/>
            <a:ahLst/>
            <a:cxnLst/>
            <a:rect l="0" t="0" r="0" b="0"/>
            <a:pathLst>
              <a:path w="6175838" h="6877645">
                <a:moveTo>
                  <a:pt x="4321969" y="4632127"/>
                </a:moveTo>
                <a:lnTo>
                  <a:pt x="6058098" y="4923632"/>
                </a:lnTo>
                <a:cubicBezTo>
                  <a:pt x="5834790" y="5560484"/>
                  <a:pt x="5482365" y="6045399"/>
                  <a:pt x="5000823" y="6378377"/>
                </a:cubicBezTo>
                <a:cubicBezTo>
                  <a:pt x="4519282" y="6711223"/>
                  <a:pt x="3916826" y="6877645"/>
                  <a:pt x="3193455" y="6877645"/>
                </a:cubicBezTo>
                <a:cubicBezTo>
                  <a:pt x="2048338" y="6877645"/>
                  <a:pt x="1200944" y="6503856"/>
                  <a:pt x="651272" y="5756275"/>
                </a:cubicBezTo>
                <a:cubicBezTo>
                  <a:pt x="217091" y="5157259"/>
                  <a:pt x="0" y="4401278"/>
                  <a:pt x="0" y="3488333"/>
                </a:cubicBezTo>
                <a:cubicBezTo>
                  <a:pt x="0" y="2397853"/>
                  <a:pt x="285221" y="1543844"/>
                  <a:pt x="855663" y="926307"/>
                </a:cubicBezTo>
                <a:cubicBezTo>
                  <a:pt x="1426104" y="308769"/>
                  <a:pt x="2147491" y="0"/>
                  <a:pt x="3019822" y="0"/>
                </a:cubicBezTo>
                <a:cubicBezTo>
                  <a:pt x="3999442" y="0"/>
                  <a:pt x="4772422" y="322990"/>
                  <a:pt x="5338763" y="968971"/>
                </a:cubicBezTo>
                <a:cubicBezTo>
                  <a:pt x="5905103" y="1614819"/>
                  <a:pt x="6175838" y="2604162"/>
                  <a:pt x="6150967" y="3937000"/>
                </a:cubicBezTo>
                <a:lnTo>
                  <a:pt x="1785938" y="3937000"/>
                </a:lnTo>
                <a:cubicBezTo>
                  <a:pt x="1798373" y="4454261"/>
                  <a:pt x="1938933" y="4856626"/>
                  <a:pt x="2207617" y="5144096"/>
                </a:cubicBezTo>
                <a:cubicBezTo>
                  <a:pt x="2476302" y="5431566"/>
                  <a:pt x="2811132" y="5575300"/>
                  <a:pt x="3212108" y="5575300"/>
                </a:cubicBezTo>
                <a:cubicBezTo>
                  <a:pt x="3484893" y="5575300"/>
                  <a:pt x="3714287" y="5500820"/>
                  <a:pt x="3900289" y="5351860"/>
                </a:cubicBezTo>
                <a:cubicBezTo>
                  <a:pt x="4086291" y="5202899"/>
                  <a:pt x="4226851" y="4962988"/>
                  <a:pt x="4321969" y="4632127"/>
                </a:cubicBezTo>
                <a:close/>
                <a:moveTo>
                  <a:pt x="4420989" y="2870399"/>
                </a:moveTo>
                <a:cubicBezTo>
                  <a:pt x="4408554" y="2368352"/>
                  <a:pt x="4278313" y="1986690"/>
                  <a:pt x="4030266" y="1725415"/>
                </a:cubicBezTo>
                <a:cubicBezTo>
                  <a:pt x="3782351" y="1464006"/>
                  <a:pt x="3480594" y="1333302"/>
                  <a:pt x="3124994" y="1333302"/>
                </a:cubicBezTo>
                <a:cubicBezTo>
                  <a:pt x="2744788" y="1333302"/>
                  <a:pt x="2430727" y="1471216"/>
                  <a:pt x="2182813" y="1747044"/>
                </a:cubicBezTo>
                <a:cubicBezTo>
                  <a:pt x="1934766" y="2022740"/>
                  <a:pt x="1812859" y="2397192"/>
                  <a:pt x="1817092" y="28703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Freeform 703"/>
          <p:cNvSpPr/>
          <p:nvPr/>
        </p:nvSpPr>
        <p:spPr>
          <a:xfrm>
            <a:off x="8232431" y="1905758"/>
            <a:ext cx="99401" cy="111957"/>
          </a:xfrm>
          <a:custGeom>
            <a:avLst/>
            <a:gdLst/>
            <a:ahLst/>
            <a:cxnLst/>
            <a:rect l="0" t="0" r="0" b="0"/>
            <a:pathLst>
              <a:path w="5847159" h="6585744">
                <a:moveTo>
                  <a:pt x="0" y="0"/>
                </a:moveTo>
                <a:lnTo>
                  <a:pt x="5847159" y="0"/>
                </a:lnTo>
                <a:lnTo>
                  <a:pt x="5847159" y="6585744"/>
                </a:lnTo>
                <a:lnTo>
                  <a:pt x="4104680" y="6585744"/>
                </a:lnTo>
                <a:lnTo>
                  <a:pt x="410468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Freeform 704"/>
          <p:cNvSpPr/>
          <p:nvPr/>
        </p:nvSpPr>
        <p:spPr>
          <a:xfrm>
            <a:off x="8362895" y="1903231"/>
            <a:ext cx="109198" cy="157077"/>
          </a:xfrm>
          <a:custGeom>
            <a:avLst/>
            <a:gdLst/>
            <a:ahLst/>
            <a:cxnLst/>
            <a:rect l="0" t="0" r="0" b="0"/>
            <a:pathLst>
              <a:path w="6423422" h="9239845">
                <a:moveTo>
                  <a:pt x="0" y="148828"/>
                </a:moveTo>
                <a:lnTo>
                  <a:pt x="1624608" y="148828"/>
                </a:lnTo>
                <a:lnTo>
                  <a:pt x="1624608" y="1116211"/>
                </a:lnTo>
                <a:cubicBezTo>
                  <a:pt x="1835481" y="785482"/>
                  <a:pt x="2120702" y="516798"/>
                  <a:pt x="2480270" y="310158"/>
                </a:cubicBezTo>
                <a:cubicBezTo>
                  <a:pt x="2839839" y="103386"/>
                  <a:pt x="3238698" y="0"/>
                  <a:pt x="3676848" y="0"/>
                </a:cubicBezTo>
                <a:cubicBezTo>
                  <a:pt x="4441494" y="0"/>
                  <a:pt x="5090385" y="299773"/>
                  <a:pt x="5623520" y="899319"/>
                </a:cubicBezTo>
                <a:cubicBezTo>
                  <a:pt x="6156788" y="1498732"/>
                  <a:pt x="6423422" y="2333824"/>
                  <a:pt x="6423422" y="3404592"/>
                </a:cubicBezTo>
                <a:cubicBezTo>
                  <a:pt x="6423422" y="4504201"/>
                  <a:pt x="6154738" y="5358937"/>
                  <a:pt x="5617369" y="5968802"/>
                </a:cubicBezTo>
                <a:cubicBezTo>
                  <a:pt x="5080132" y="6578534"/>
                  <a:pt x="4429191" y="6883399"/>
                  <a:pt x="3664545" y="6883399"/>
                </a:cubicBezTo>
                <a:cubicBezTo>
                  <a:pt x="3300876" y="6883399"/>
                  <a:pt x="2971205" y="6811036"/>
                  <a:pt x="2675533" y="6666310"/>
                </a:cubicBezTo>
                <a:cubicBezTo>
                  <a:pt x="2379993" y="6521582"/>
                  <a:pt x="2068975" y="6273536"/>
                  <a:pt x="1742480" y="5922169"/>
                </a:cubicBezTo>
                <a:lnTo>
                  <a:pt x="1742480" y="9239845"/>
                </a:lnTo>
                <a:lnTo>
                  <a:pt x="0" y="9239845"/>
                </a:lnTo>
                <a:close/>
                <a:moveTo>
                  <a:pt x="1723827" y="3330178"/>
                </a:moveTo>
                <a:cubicBezTo>
                  <a:pt x="1723827" y="4070086"/>
                  <a:pt x="1870538" y="4616781"/>
                  <a:pt x="2163961" y="4970264"/>
                </a:cubicBezTo>
                <a:cubicBezTo>
                  <a:pt x="2457516" y="5323748"/>
                  <a:pt x="2814968" y="5500489"/>
                  <a:pt x="3236317" y="5500489"/>
                </a:cubicBezTo>
                <a:cubicBezTo>
                  <a:pt x="3641394" y="5500489"/>
                  <a:pt x="3978209" y="5338234"/>
                  <a:pt x="4246761" y="5013722"/>
                </a:cubicBezTo>
                <a:cubicBezTo>
                  <a:pt x="4515445" y="4689211"/>
                  <a:pt x="4649788" y="4156935"/>
                  <a:pt x="4649788" y="3416895"/>
                </a:cubicBezTo>
                <a:cubicBezTo>
                  <a:pt x="4649788" y="2726465"/>
                  <a:pt x="4511344" y="2213835"/>
                  <a:pt x="4234458" y="1879005"/>
                </a:cubicBezTo>
                <a:cubicBezTo>
                  <a:pt x="3957571" y="1544175"/>
                  <a:pt x="3614539" y="1376760"/>
                  <a:pt x="3205361" y="1376760"/>
                </a:cubicBezTo>
                <a:cubicBezTo>
                  <a:pt x="2779779" y="1376760"/>
                  <a:pt x="2426427" y="1541132"/>
                  <a:pt x="2145308" y="1869877"/>
                </a:cubicBezTo>
                <a:cubicBezTo>
                  <a:pt x="1864320" y="2198489"/>
                  <a:pt x="1723827" y="2685256"/>
                  <a:pt x="1723827" y="333017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Freeform 705"/>
          <p:cNvSpPr/>
          <p:nvPr/>
        </p:nvSpPr>
        <p:spPr>
          <a:xfrm>
            <a:off x="8488619" y="1903350"/>
            <a:ext cx="115533" cy="116977"/>
          </a:xfrm>
          <a:custGeom>
            <a:avLst/>
            <a:gdLst/>
            <a:ahLst/>
            <a:cxnLst/>
            <a:rect l="0" t="0" r="0" b="0"/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Freeform 706"/>
          <p:cNvSpPr/>
          <p:nvPr/>
        </p:nvSpPr>
        <p:spPr>
          <a:xfrm>
            <a:off x="8607768" y="1905768"/>
            <a:ext cx="132937" cy="141586"/>
          </a:xfrm>
          <a:custGeom>
            <a:avLst/>
            <a:gdLst/>
            <a:ahLst/>
            <a:cxnLst/>
            <a:rect l="0" t="0" r="0" b="0"/>
            <a:pathLst>
              <a:path w="7819826" h="8328620">
                <a:moveTo>
                  <a:pt x="6399609" y="6592291"/>
                </a:moveTo>
                <a:lnTo>
                  <a:pt x="1413867" y="6592291"/>
                </a:lnTo>
                <a:lnTo>
                  <a:pt x="1413867" y="8328620"/>
                </a:lnTo>
                <a:lnTo>
                  <a:pt x="0" y="8328620"/>
                </a:lnTo>
                <a:lnTo>
                  <a:pt x="0" y="5165924"/>
                </a:lnTo>
                <a:lnTo>
                  <a:pt x="713184" y="5165924"/>
                </a:lnTo>
                <a:cubicBezTo>
                  <a:pt x="1010840" y="4834798"/>
                  <a:pt x="1256836" y="4317405"/>
                  <a:pt x="1451173" y="3613745"/>
                </a:cubicBezTo>
                <a:cubicBezTo>
                  <a:pt x="1645509" y="2909954"/>
                  <a:pt x="1761264" y="1705372"/>
                  <a:pt x="1798438" y="0"/>
                </a:cubicBezTo>
                <a:lnTo>
                  <a:pt x="7112793" y="0"/>
                </a:lnTo>
                <a:lnTo>
                  <a:pt x="7112793" y="5165924"/>
                </a:lnTo>
                <a:lnTo>
                  <a:pt x="7819826" y="5165924"/>
                </a:lnTo>
                <a:lnTo>
                  <a:pt x="7819826" y="8328620"/>
                </a:lnTo>
                <a:lnTo>
                  <a:pt x="6399609" y="8328620"/>
                </a:lnTo>
                <a:close/>
                <a:moveTo>
                  <a:pt x="5388967" y="5165924"/>
                </a:moveTo>
                <a:lnTo>
                  <a:pt x="5395118" y="1432520"/>
                </a:lnTo>
                <a:lnTo>
                  <a:pt x="3286720" y="1432520"/>
                </a:lnTo>
                <a:cubicBezTo>
                  <a:pt x="3216473" y="3254706"/>
                  <a:pt x="2927085" y="4499174"/>
                  <a:pt x="2418556" y="5165924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Freeform 707"/>
          <p:cNvSpPr/>
          <p:nvPr/>
        </p:nvSpPr>
        <p:spPr>
          <a:xfrm>
            <a:off x="8752703" y="1903350"/>
            <a:ext cx="105096" cy="116950"/>
          </a:xfrm>
          <a:custGeom>
            <a:avLst/>
            <a:gdLst/>
            <a:ahLst/>
            <a:cxnLst/>
            <a:rect l="0" t="0" r="0" b="0"/>
            <a:pathLst>
              <a:path w="6182122" h="6879431">
                <a:moveTo>
                  <a:pt x="1760736" y="2157413"/>
                </a:moveTo>
                <a:lnTo>
                  <a:pt x="179785" y="1872258"/>
                </a:lnTo>
                <a:cubicBezTo>
                  <a:pt x="357452" y="1235803"/>
                  <a:pt x="663311" y="764646"/>
                  <a:pt x="1097360" y="458788"/>
                </a:cubicBezTo>
                <a:cubicBezTo>
                  <a:pt x="1531409" y="152930"/>
                  <a:pt x="2176331" y="0"/>
                  <a:pt x="3032125" y="0"/>
                </a:cubicBezTo>
                <a:cubicBezTo>
                  <a:pt x="3809207" y="0"/>
                  <a:pt x="4387917" y="92010"/>
                  <a:pt x="4768255" y="276027"/>
                </a:cubicBezTo>
                <a:cubicBezTo>
                  <a:pt x="5148593" y="459912"/>
                  <a:pt x="5416220" y="693341"/>
                  <a:pt x="5571133" y="976313"/>
                </a:cubicBezTo>
                <a:cubicBezTo>
                  <a:pt x="5726179" y="1259285"/>
                  <a:pt x="5803702" y="1778861"/>
                  <a:pt x="5803702" y="2535040"/>
                </a:cubicBezTo>
                <a:lnTo>
                  <a:pt x="5785247" y="4567635"/>
                </a:lnTo>
                <a:cubicBezTo>
                  <a:pt x="5785247" y="5146146"/>
                  <a:pt x="5813095" y="5572787"/>
                  <a:pt x="5868789" y="5847557"/>
                </a:cubicBezTo>
                <a:cubicBezTo>
                  <a:pt x="5924617" y="6122194"/>
                  <a:pt x="6029061" y="6416543"/>
                  <a:pt x="6182122" y="6730604"/>
                </a:cubicBezTo>
                <a:lnTo>
                  <a:pt x="4458097" y="6730604"/>
                </a:lnTo>
                <a:cubicBezTo>
                  <a:pt x="4412589" y="6614848"/>
                  <a:pt x="4356762" y="6443266"/>
                  <a:pt x="4290616" y="6215857"/>
                </a:cubicBezTo>
                <a:cubicBezTo>
                  <a:pt x="4261776" y="6112537"/>
                  <a:pt x="4241139" y="6044341"/>
                  <a:pt x="4228704" y="6011268"/>
                </a:cubicBezTo>
                <a:cubicBezTo>
                  <a:pt x="3931047" y="6300590"/>
                  <a:pt x="3612754" y="6517614"/>
                  <a:pt x="3273822" y="6662341"/>
                </a:cubicBezTo>
                <a:cubicBezTo>
                  <a:pt x="2934891" y="6807067"/>
                  <a:pt x="2573206" y="6879431"/>
                  <a:pt x="2188766" y="6879431"/>
                </a:cubicBezTo>
                <a:cubicBezTo>
                  <a:pt x="1510904" y="6879431"/>
                  <a:pt x="976644" y="6695546"/>
                  <a:pt x="585986" y="6327775"/>
                </a:cubicBezTo>
                <a:cubicBezTo>
                  <a:pt x="195329" y="5960005"/>
                  <a:pt x="0" y="5495198"/>
                  <a:pt x="0" y="4933355"/>
                </a:cubicBezTo>
                <a:cubicBezTo>
                  <a:pt x="0" y="4561616"/>
                  <a:pt x="88900" y="4230159"/>
                  <a:pt x="266700" y="3938985"/>
                </a:cubicBezTo>
                <a:cubicBezTo>
                  <a:pt x="444500" y="3647679"/>
                  <a:pt x="693539" y="3424569"/>
                  <a:pt x="1013818" y="3269655"/>
                </a:cubicBezTo>
                <a:cubicBezTo>
                  <a:pt x="1334228" y="3114609"/>
                  <a:pt x="1796124" y="2979275"/>
                  <a:pt x="2399507" y="2863652"/>
                </a:cubicBezTo>
                <a:cubicBezTo>
                  <a:pt x="3213762" y="2710723"/>
                  <a:pt x="3777986" y="2568179"/>
                  <a:pt x="4092179" y="2436019"/>
                </a:cubicBezTo>
                <a:lnTo>
                  <a:pt x="4092179" y="2262585"/>
                </a:lnTo>
                <a:cubicBezTo>
                  <a:pt x="4092179" y="1928019"/>
                  <a:pt x="4009496" y="1689497"/>
                  <a:pt x="3844132" y="1547019"/>
                </a:cubicBezTo>
                <a:cubicBezTo>
                  <a:pt x="3678767" y="1404541"/>
                  <a:pt x="3366757" y="1333302"/>
                  <a:pt x="2908102" y="1333302"/>
                </a:cubicBezTo>
                <a:cubicBezTo>
                  <a:pt x="2598010" y="1333302"/>
                  <a:pt x="2356115" y="1394222"/>
                  <a:pt x="2182416" y="1516063"/>
                </a:cubicBezTo>
                <a:cubicBezTo>
                  <a:pt x="2008849" y="1637904"/>
                  <a:pt x="1868289" y="1851687"/>
                  <a:pt x="1760736" y="2157413"/>
                </a:cubicBezTo>
                <a:close/>
                <a:moveTo>
                  <a:pt x="4092179" y="3569891"/>
                </a:moveTo>
                <a:cubicBezTo>
                  <a:pt x="3869003" y="3644239"/>
                  <a:pt x="3515585" y="3733073"/>
                  <a:pt x="3031927" y="3836393"/>
                </a:cubicBezTo>
                <a:cubicBezTo>
                  <a:pt x="2548401" y="3939580"/>
                  <a:pt x="2232290" y="4040717"/>
                  <a:pt x="2083594" y="4139804"/>
                </a:cubicBezTo>
                <a:cubicBezTo>
                  <a:pt x="1856317" y="4300935"/>
                  <a:pt x="1742679" y="4505392"/>
                  <a:pt x="1742679" y="4753174"/>
                </a:cubicBezTo>
                <a:cubicBezTo>
                  <a:pt x="1742679" y="4996988"/>
                  <a:pt x="1833563" y="5207662"/>
                  <a:pt x="2015332" y="5385197"/>
                </a:cubicBezTo>
                <a:cubicBezTo>
                  <a:pt x="2197233" y="5562733"/>
                  <a:pt x="2428743" y="5651500"/>
                  <a:pt x="2709863" y="5651500"/>
                </a:cubicBezTo>
                <a:cubicBezTo>
                  <a:pt x="3023923" y="5651500"/>
                  <a:pt x="3323564" y="5548247"/>
                  <a:pt x="3608785" y="5341740"/>
                </a:cubicBezTo>
                <a:cubicBezTo>
                  <a:pt x="3819525" y="5184842"/>
                  <a:pt x="3957968" y="4992820"/>
                  <a:pt x="4024114" y="4765675"/>
                </a:cubicBezTo>
                <a:cubicBezTo>
                  <a:pt x="4069490" y="4616980"/>
                  <a:pt x="4092179" y="4334008"/>
                  <a:pt x="4092179" y="391676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Freeform 708"/>
          <p:cNvSpPr/>
          <p:nvPr/>
        </p:nvSpPr>
        <p:spPr>
          <a:xfrm>
            <a:off x="8865605" y="1905084"/>
            <a:ext cx="153386" cy="112693"/>
          </a:xfrm>
          <a:custGeom>
            <a:avLst/>
            <a:gdLst/>
            <a:ahLst/>
            <a:cxnLst/>
            <a:rect l="0" t="0" r="0" b="0"/>
            <a:pathLst>
              <a:path w="9022754" h="6629003">
                <a:moveTo>
                  <a:pt x="3648074" y="6629003"/>
                </a:moveTo>
                <a:lnTo>
                  <a:pt x="3648074" y="3819922"/>
                </a:lnTo>
                <a:cubicBezTo>
                  <a:pt x="3420532" y="3836459"/>
                  <a:pt x="3262311" y="3887126"/>
                  <a:pt x="3173411" y="3971925"/>
                </a:cubicBezTo>
                <a:cubicBezTo>
                  <a:pt x="3084511" y="4056592"/>
                  <a:pt x="2928407" y="4307682"/>
                  <a:pt x="2705099" y="4725194"/>
                </a:cubicBezTo>
                <a:lnTo>
                  <a:pt x="1873646" y="6629003"/>
                </a:lnTo>
                <a:lnTo>
                  <a:pt x="0" y="6629003"/>
                </a:lnTo>
                <a:lnTo>
                  <a:pt x="930472" y="4812110"/>
                </a:lnTo>
                <a:cubicBezTo>
                  <a:pt x="1401960" y="3902604"/>
                  <a:pt x="1892101" y="3381706"/>
                  <a:pt x="2400894" y="3249414"/>
                </a:cubicBezTo>
                <a:cubicBezTo>
                  <a:pt x="2020423" y="3104687"/>
                  <a:pt x="1728786" y="2730500"/>
                  <a:pt x="1525983" y="2126853"/>
                </a:cubicBezTo>
                <a:cubicBezTo>
                  <a:pt x="1372922" y="1676268"/>
                  <a:pt x="1233354" y="1406525"/>
                  <a:pt x="1107280" y="1317625"/>
                </a:cubicBezTo>
                <a:cubicBezTo>
                  <a:pt x="981206" y="1228725"/>
                  <a:pt x="686527" y="1184275"/>
                  <a:pt x="223241" y="1184275"/>
                </a:cubicBezTo>
                <a:lnTo>
                  <a:pt x="223241" y="30957"/>
                </a:lnTo>
                <a:cubicBezTo>
                  <a:pt x="566538" y="10319"/>
                  <a:pt x="806449" y="0"/>
                  <a:pt x="942974" y="0"/>
                </a:cubicBezTo>
                <a:cubicBezTo>
                  <a:pt x="1327546" y="0"/>
                  <a:pt x="1656357" y="84733"/>
                  <a:pt x="1929407" y="254199"/>
                </a:cubicBezTo>
                <a:cubicBezTo>
                  <a:pt x="2202457" y="423664"/>
                  <a:pt x="2458904" y="845278"/>
                  <a:pt x="2698749" y="1519039"/>
                </a:cubicBezTo>
                <a:cubicBezTo>
                  <a:pt x="2884883" y="2044105"/>
                  <a:pt x="3033778" y="2375893"/>
                  <a:pt x="3145432" y="2514402"/>
                </a:cubicBezTo>
                <a:cubicBezTo>
                  <a:pt x="3257086" y="2652779"/>
                  <a:pt x="3424633" y="2726135"/>
                  <a:pt x="3648074" y="2734469"/>
                </a:cubicBezTo>
                <a:lnTo>
                  <a:pt x="3648074" y="43260"/>
                </a:lnTo>
                <a:lnTo>
                  <a:pt x="5378251" y="43260"/>
                </a:lnTo>
                <a:lnTo>
                  <a:pt x="5378251" y="2734668"/>
                </a:lnTo>
                <a:cubicBezTo>
                  <a:pt x="5601294" y="2734668"/>
                  <a:pt x="5769636" y="2662304"/>
                  <a:pt x="5883274" y="2517577"/>
                </a:cubicBezTo>
                <a:cubicBezTo>
                  <a:pt x="5996912" y="2372850"/>
                  <a:pt x="6144682" y="2040070"/>
                  <a:pt x="6326583" y="1519238"/>
                </a:cubicBezTo>
                <a:cubicBezTo>
                  <a:pt x="6562063" y="853678"/>
                  <a:pt x="6813020" y="434115"/>
                  <a:pt x="7079455" y="260549"/>
                </a:cubicBezTo>
                <a:cubicBezTo>
                  <a:pt x="7346023" y="86850"/>
                  <a:pt x="7687997" y="0"/>
                  <a:pt x="8105377" y="0"/>
                </a:cubicBezTo>
                <a:cubicBezTo>
                  <a:pt x="8225101" y="0"/>
                  <a:pt x="8456479" y="10319"/>
                  <a:pt x="8799511" y="30957"/>
                </a:cubicBezTo>
                <a:lnTo>
                  <a:pt x="8799511" y="1184275"/>
                </a:lnTo>
                <a:cubicBezTo>
                  <a:pt x="8340856" y="1184275"/>
                  <a:pt x="8047433" y="1228725"/>
                  <a:pt x="7919243" y="1317625"/>
                </a:cubicBezTo>
                <a:cubicBezTo>
                  <a:pt x="7791185" y="1406525"/>
                  <a:pt x="7650757" y="1676268"/>
                  <a:pt x="7497960" y="2126853"/>
                </a:cubicBezTo>
                <a:cubicBezTo>
                  <a:pt x="7295421" y="2730500"/>
                  <a:pt x="7004115" y="3104687"/>
                  <a:pt x="6624041" y="3249414"/>
                </a:cubicBezTo>
                <a:cubicBezTo>
                  <a:pt x="7132305" y="3381706"/>
                  <a:pt x="7621917" y="3902605"/>
                  <a:pt x="8092876" y="4812110"/>
                </a:cubicBezTo>
                <a:lnTo>
                  <a:pt x="9022754" y="6629003"/>
                </a:lnTo>
                <a:lnTo>
                  <a:pt x="7150893" y="6629003"/>
                </a:lnTo>
                <a:lnTo>
                  <a:pt x="6326583" y="4725194"/>
                </a:lnTo>
                <a:cubicBezTo>
                  <a:pt x="6177755" y="4386263"/>
                  <a:pt x="6040304" y="4154819"/>
                  <a:pt x="5914230" y="4030861"/>
                </a:cubicBezTo>
                <a:cubicBezTo>
                  <a:pt x="5788289" y="3906772"/>
                  <a:pt x="5609629" y="3836459"/>
                  <a:pt x="5378251" y="3819922"/>
                </a:cubicBezTo>
                <a:lnTo>
                  <a:pt x="5378251" y="66290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Freeform 709"/>
          <p:cNvSpPr/>
          <p:nvPr/>
        </p:nvSpPr>
        <p:spPr>
          <a:xfrm>
            <a:off x="9032893" y="1905819"/>
            <a:ext cx="103132" cy="111957"/>
          </a:xfrm>
          <a:custGeom>
            <a:avLst/>
            <a:gdLst/>
            <a:ahLst/>
            <a:cxnLst/>
            <a:rect l="0" t="0" r="0" b="0"/>
            <a:pathLst>
              <a:path w="6066631" h="6585743">
                <a:moveTo>
                  <a:pt x="0" y="0"/>
                </a:moveTo>
                <a:lnTo>
                  <a:pt x="1674416" y="0"/>
                </a:lnTo>
                <a:lnTo>
                  <a:pt x="1674416" y="4136231"/>
                </a:lnTo>
                <a:lnTo>
                  <a:pt x="4354909" y="0"/>
                </a:lnTo>
                <a:lnTo>
                  <a:pt x="6066631" y="0"/>
                </a:lnTo>
                <a:lnTo>
                  <a:pt x="6066631" y="6585743"/>
                </a:lnTo>
                <a:lnTo>
                  <a:pt x="4392216" y="6585743"/>
                </a:lnTo>
                <a:lnTo>
                  <a:pt x="4392216" y="2375098"/>
                </a:lnTo>
                <a:lnTo>
                  <a:pt x="1674416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Freeform 710"/>
          <p:cNvSpPr/>
          <p:nvPr/>
        </p:nvSpPr>
        <p:spPr>
          <a:xfrm>
            <a:off x="9169232" y="1996166"/>
            <a:ext cx="22875" cy="5218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Freeform 711"/>
          <p:cNvSpPr/>
          <p:nvPr/>
        </p:nvSpPr>
        <p:spPr>
          <a:xfrm>
            <a:off x="9274500" y="1905775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Freeform 712"/>
          <p:cNvSpPr/>
          <p:nvPr/>
        </p:nvSpPr>
        <p:spPr>
          <a:xfrm>
            <a:off x="9411828" y="1903350"/>
            <a:ext cx="138678" cy="11701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Freeform 713"/>
          <p:cNvSpPr/>
          <p:nvPr/>
        </p:nvSpPr>
        <p:spPr>
          <a:xfrm>
            <a:off x="9554517" y="190577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Freeform 714"/>
          <p:cNvSpPr/>
          <p:nvPr/>
        </p:nvSpPr>
        <p:spPr>
          <a:xfrm>
            <a:off x="9694183" y="190581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Freeform 715"/>
          <p:cNvSpPr/>
          <p:nvPr/>
        </p:nvSpPr>
        <p:spPr>
          <a:xfrm>
            <a:off x="9875174" y="1905775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Freeform 716"/>
          <p:cNvSpPr/>
          <p:nvPr/>
        </p:nvSpPr>
        <p:spPr>
          <a:xfrm>
            <a:off x="9985497" y="1903350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Freeform 717"/>
          <p:cNvSpPr/>
          <p:nvPr/>
        </p:nvSpPr>
        <p:spPr>
          <a:xfrm>
            <a:off x="10113074" y="1905819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Freeform 718"/>
          <p:cNvSpPr/>
          <p:nvPr/>
        </p:nvSpPr>
        <p:spPr>
          <a:xfrm>
            <a:off x="10199326" y="1905816"/>
            <a:ext cx="102576" cy="157394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Freeform 719"/>
          <p:cNvSpPr/>
          <p:nvPr/>
        </p:nvSpPr>
        <p:spPr>
          <a:xfrm>
            <a:off x="10318071" y="1905775"/>
            <a:ext cx="88279" cy="111957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Freeform 720"/>
          <p:cNvSpPr/>
          <p:nvPr/>
        </p:nvSpPr>
        <p:spPr>
          <a:xfrm>
            <a:off x="10429095" y="1903350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Freeform 721"/>
          <p:cNvSpPr/>
          <p:nvPr/>
        </p:nvSpPr>
        <p:spPr>
          <a:xfrm>
            <a:off x="10556379" y="1903350"/>
            <a:ext cx="138678" cy="11701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Freeform 722"/>
          <p:cNvSpPr/>
          <p:nvPr/>
        </p:nvSpPr>
        <p:spPr>
          <a:xfrm>
            <a:off x="10703089" y="19057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Freeform 723"/>
          <p:cNvSpPr/>
          <p:nvPr/>
        </p:nvSpPr>
        <p:spPr>
          <a:xfrm>
            <a:off x="10861297" y="1905816"/>
            <a:ext cx="102576" cy="157394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Freeform 724"/>
          <p:cNvSpPr/>
          <p:nvPr/>
        </p:nvSpPr>
        <p:spPr>
          <a:xfrm>
            <a:off x="11028645" y="1905775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Freeform 725"/>
          <p:cNvSpPr/>
          <p:nvPr/>
        </p:nvSpPr>
        <p:spPr>
          <a:xfrm>
            <a:off x="11165972" y="1903350"/>
            <a:ext cx="138678" cy="11701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Freeform 726"/>
          <p:cNvSpPr/>
          <p:nvPr/>
        </p:nvSpPr>
        <p:spPr>
          <a:xfrm>
            <a:off x="11308661" y="190577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Freeform 727"/>
          <p:cNvSpPr/>
          <p:nvPr/>
        </p:nvSpPr>
        <p:spPr>
          <a:xfrm>
            <a:off x="11442008" y="190329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Freeform 728"/>
          <p:cNvSpPr/>
          <p:nvPr/>
        </p:nvSpPr>
        <p:spPr>
          <a:xfrm>
            <a:off x="11568972" y="1863442"/>
            <a:ext cx="91973" cy="154334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Freeform 729"/>
          <p:cNvSpPr/>
          <p:nvPr/>
        </p:nvSpPr>
        <p:spPr>
          <a:xfrm>
            <a:off x="6858421" y="2192464"/>
            <a:ext cx="135463" cy="156655"/>
          </a:xfrm>
          <a:custGeom>
            <a:avLst/>
            <a:gdLst/>
            <a:ahLst/>
            <a:cxnLst/>
            <a:rect l="0" t="0" r="0" b="0"/>
            <a:pathLst>
              <a:path w="7968457" h="9215040">
                <a:moveTo>
                  <a:pt x="0" y="0"/>
                </a:moveTo>
                <a:lnTo>
                  <a:pt x="1215430" y="0"/>
                </a:lnTo>
                <a:lnTo>
                  <a:pt x="4179491" y="5568751"/>
                </a:lnTo>
                <a:lnTo>
                  <a:pt x="6771680" y="0"/>
                </a:lnTo>
                <a:lnTo>
                  <a:pt x="7968457" y="0"/>
                </a:lnTo>
                <a:lnTo>
                  <a:pt x="4557713" y="7069336"/>
                </a:lnTo>
                <a:cubicBezTo>
                  <a:pt x="4131998" y="7954102"/>
                  <a:pt x="3782682" y="8532945"/>
                  <a:pt x="3509765" y="8805862"/>
                </a:cubicBezTo>
                <a:cubicBezTo>
                  <a:pt x="3236979" y="9078648"/>
                  <a:pt x="2846322" y="9215040"/>
                  <a:pt x="2337793" y="9215040"/>
                </a:cubicBezTo>
                <a:cubicBezTo>
                  <a:pt x="2027701" y="9215040"/>
                  <a:pt x="1647362" y="9142676"/>
                  <a:pt x="1196777" y="8997950"/>
                </a:cubicBezTo>
                <a:lnTo>
                  <a:pt x="1196777" y="7968655"/>
                </a:lnTo>
                <a:cubicBezTo>
                  <a:pt x="1519172" y="8154657"/>
                  <a:pt x="1860220" y="8247658"/>
                  <a:pt x="2219921" y="8247658"/>
                </a:cubicBezTo>
                <a:cubicBezTo>
                  <a:pt x="2513476" y="8247658"/>
                  <a:pt x="2766682" y="8153598"/>
                  <a:pt x="2979540" y="7965480"/>
                </a:cubicBezTo>
                <a:cubicBezTo>
                  <a:pt x="3192529" y="7777361"/>
                  <a:pt x="3427148" y="7348471"/>
                  <a:pt x="3683397" y="66788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Freeform 730"/>
          <p:cNvSpPr/>
          <p:nvPr/>
        </p:nvSpPr>
        <p:spPr>
          <a:xfrm>
            <a:off x="6988028" y="223247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Freeform 731"/>
          <p:cNvSpPr/>
          <p:nvPr/>
        </p:nvSpPr>
        <p:spPr>
          <a:xfrm>
            <a:off x="7101807" y="223500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Freeform 732"/>
          <p:cNvSpPr/>
          <p:nvPr/>
        </p:nvSpPr>
        <p:spPr>
          <a:xfrm>
            <a:off x="7210756" y="223495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7341549" y="223247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7468536" y="2235003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7587581" y="223500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7701908" y="223247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7889194" y="2232530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8002714" y="2232533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8114038" y="2234959"/>
            <a:ext cx="109110" cy="112682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8251150" y="2235003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8425704" y="2232533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8552795" y="2234959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632179" y="2232530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746506" y="2232476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3" y="2234959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Freeform 746"/>
          <p:cNvSpPr/>
          <p:nvPr/>
        </p:nvSpPr>
        <p:spPr>
          <a:xfrm>
            <a:off x="8941705" y="2232533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Freeform 747"/>
          <p:cNvSpPr/>
          <p:nvPr/>
        </p:nvSpPr>
        <p:spPr>
          <a:xfrm>
            <a:off x="9053795" y="223495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Freeform 748"/>
          <p:cNvSpPr/>
          <p:nvPr/>
        </p:nvSpPr>
        <p:spPr>
          <a:xfrm>
            <a:off x="9153794" y="2232533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Freeform 749"/>
          <p:cNvSpPr/>
          <p:nvPr/>
        </p:nvSpPr>
        <p:spPr>
          <a:xfrm>
            <a:off x="9281564" y="2232530"/>
            <a:ext cx="97154" cy="157394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Freeform 750"/>
          <p:cNvSpPr/>
          <p:nvPr/>
        </p:nvSpPr>
        <p:spPr>
          <a:xfrm>
            <a:off x="9395084" y="2232533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Freeform 751"/>
          <p:cNvSpPr/>
          <p:nvPr/>
        </p:nvSpPr>
        <p:spPr>
          <a:xfrm>
            <a:off x="9522877" y="223495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Freeform 752"/>
          <p:cNvSpPr/>
          <p:nvPr/>
        </p:nvSpPr>
        <p:spPr>
          <a:xfrm>
            <a:off x="9640719" y="2325350"/>
            <a:ext cx="22875" cy="5218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Freeform 753"/>
          <p:cNvSpPr/>
          <p:nvPr/>
        </p:nvSpPr>
        <p:spPr>
          <a:xfrm>
            <a:off x="9750775" y="2235003"/>
            <a:ext cx="90870" cy="111957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Freeform 754"/>
          <p:cNvSpPr/>
          <p:nvPr/>
        </p:nvSpPr>
        <p:spPr>
          <a:xfrm>
            <a:off x="9860177" y="2234959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Freeform 755"/>
          <p:cNvSpPr/>
          <p:nvPr/>
        </p:nvSpPr>
        <p:spPr>
          <a:xfrm>
            <a:off x="9960112" y="2232533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Freeform 756"/>
          <p:cNvSpPr/>
          <p:nvPr/>
        </p:nvSpPr>
        <p:spPr>
          <a:xfrm>
            <a:off x="10091562" y="2325350"/>
            <a:ext cx="22875" cy="52183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Freeform 757"/>
          <p:cNvSpPr/>
          <p:nvPr/>
        </p:nvSpPr>
        <p:spPr>
          <a:xfrm>
            <a:off x="10208550" y="223495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Freeform 758"/>
          <p:cNvSpPr/>
          <p:nvPr/>
        </p:nvSpPr>
        <p:spPr>
          <a:xfrm>
            <a:off x="10377317" y="2232476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Freeform 759"/>
          <p:cNvSpPr/>
          <p:nvPr/>
        </p:nvSpPr>
        <p:spPr>
          <a:xfrm>
            <a:off x="10491120" y="2234959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Freeform 760"/>
          <p:cNvSpPr/>
          <p:nvPr/>
        </p:nvSpPr>
        <p:spPr>
          <a:xfrm>
            <a:off x="10596693" y="2232533"/>
            <a:ext cx="104927" cy="117017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Freeform 761"/>
          <p:cNvSpPr/>
          <p:nvPr/>
        </p:nvSpPr>
        <p:spPr>
          <a:xfrm>
            <a:off x="10724679" y="2232533"/>
            <a:ext cx="138678" cy="117017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Rectangle 762"/>
          <p:cNvSpPr/>
          <p:nvPr/>
        </p:nvSpPr>
        <p:spPr>
          <a:xfrm>
            <a:off x="6835140" y="2319747"/>
            <a:ext cx="4570374" cy="4905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-32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чер</a:t>
            </a:r>
            <a:r>
              <a:rPr lang="en-US" sz="1699" b="0" i="0" spc="-32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дь, повыша</a:t>
            </a:r>
            <a:r>
              <a:rPr lang="en-US" sz="1699" b="0" i="0" spc="-57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т тр</a:t>
            </a:r>
            <a:r>
              <a:rPr lang="en-US" sz="1699" b="0" i="0" spc="-20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бо</a:t>
            </a:r>
            <a:r>
              <a:rPr lang="en-US" sz="1699" b="0" i="0" spc="-15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ания к сервису </a:t>
            </a:r>
          </a:p>
          <a:p>
            <a:pPr marL="0">
              <a:lnSpc>
                <a:spcPts val="1583"/>
              </a:lnSpc>
            </a:pPr>
            <a:r>
              <a:rPr lang="en-US" sz="1699" b="0" i="0" spc="0" baseline="0" dirty="0">
                <a:latin typeface="Arial"/>
              </a:rPr>
              <a:t>(персональный п</a:t>
            </a:r>
            <a:r>
              <a:rPr lang="en-US" sz="1699" b="0" i="0" spc="-32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д</a:t>
            </a:r>
            <a:r>
              <a:rPr lang="en-US" sz="1699" b="0" i="0" spc="-25" baseline="0" dirty="0">
                <a:latin typeface="Arial"/>
              </a:rPr>
              <a:t>х</a:t>
            </a:r>
            <a:r>
              <a:rPr lang="en-US" sz="1699" b="0" i="0" spc="-32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д) и профессионализму</a:t>
            </a:r>
          </a:p>
        </p:txBody>
      </p:sp>
      <p:sp>
        <p:nvSpPr>
          <p:cNvPr id="763" name="Rectangle 763"/>
          <p:cNvSpPr/>
          <p:nvPr/>
        </p:nvSpPr>
        <p:spPr>
          <a:xfrm>
            <a:off x="6606540" y="2781518"/>
            <a:ext cx="2763577" cy="1842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600">
              <a:lnSpc>
                <a:spcPts val="1449"/>
              </a:lnSpc>
            </a:pPr>
            <a:r>
              <a:rPr lang="en-US" sz="1699" b="0" i="0" u="sng" spc="0" baseline="0" dirty="0">
                <a:latin typeface="Arial"/>
              </a:rPr>
              <a:t>к</a:t>
            </a:r>
            <a:r>
              <a:rPr lang="en-US" sz="1699" b="0" i="0" spc="0" baseline="0" dirty="0">
                <a:latin typeface="Arial"/>
              </a:rPr>
              <a:t>омьюнит</a:t>
            </a:r>
            <a:r>
              <a:rPr lang="en-US" sz="1699" b="0" i="0" spc="474" baseline="0" dirty="0">
                <a:latin typeface="Arial"/>
              </a:rPr>
              <a:t>и</a:t>
            </a:r>
            <a:r>
              <a:rPr lang="en-US" sz="1699" b="0" i="0" spc="0" baseline="0" dirty="0">
                <a:latin typeface="Arial"/>
              </a:rPr>
              <a:t>(сооб</a:t>
            </a:r>
            <a:r>
              <a:rPr lang="en-US" sz="1699" b="0" i="0" spc="-24" baseline="0" dirty="0">
                <a:latin typeface="Arial"/>
              </a:rPr>
              <a:t>щ</a:t>
            </a:r>
            <a:r>
              <a:rPr lang="en-US" sz="1699" b="0" i="0" spc="0" baseline="0" dirty="0">
                <a:latin typeface="Arial"/>
              </a:rPr>
              <a:t>еств). </a:t>
            </a:r>
          </a:p>
        </p:txBody>
      </p:sp>
      <p:sp>
        <p:nvSpPr>
          <p:cNvPr id="764" name="Freeform 764"/>
          <p:cNvSpPr/>
          <p:nvPr/>
        </p:nvSpPr>
        <p:spPr>
          <a:xfrm>
            <a:off x="6873125" y="2942184"/>
            <a:ext cx="118313" cy="154587"/>
          </a:xfrm>
          <a:custGeom>
            <a:avLst/>
            <a:gdLst/>
            <a:ahLst/>
            <a:cxnLst/>
            <a:rect l="0" t="0" r="0" b="0"/>
            <a:pathLst>
              <a:path w="6959600" h="9093398">
                <a:moveTo>
                  <a:pt x="0" y="9093398"/>
                </a:moveTo>
                <a:lnTo>
                  <a:pt x="0" y="0"/>
                </a:lnTo>
                <a:lnTo>
                  <a:pt x="2943820" y="0"/>
                </a:lnTo>
                <a:cubicBezTo>
                  <a:pt x="4059303" y="0"/>
                  <a:pt x="4786444" y="45509"/>
                  <a:pt x="5125243" y="136525"/>
                </a:cubicBezTo>
                <a:cubicBezTo>
                  <a:pt x="5645811" y="273050"/>
                  <a:pt x="6081646" y="569780"/>
                  <a:pt x="6432748" y="1026716"/>
                </a:cubicBezTo>
                <a:cubicBezTo>
                  <a:pt x="6783982" y="1483652"/>
                  <a:pt x="6959600" y="2074069"/>
                  <a:pt x="6959600" y="2797969"/>
                </a:cubicBezTo>
                <a:cubicBezTo>
                  <a:pt x="6959600" y="3356372"/>
                  <a:pt x="6858396" y="3825809"/>
                  <a:pt x="6655990" y="4206280"/>
                </a:cubicBezTo>
                <a:cubicBezTo>
                  <a:pt x="6453716" y="4586751"/>
                  <a:pt x="6196607" y="4885532"/>
                  <a:pt x="5884664" y="5102622"/>
                </a:cubicBezTo>
                <a:cubicBezTo>
                  <a:pt x="5572852" y="5319713"/>
                  <a:pt x="5255815" y="5463448"/>
                  <a:pt x="4933553" y="5533827"/>
                </a:cubicBezTo>
                <a:cubicBezTo>
                  <a:pt x="4495667" y="5620743"/>
                  <a:pt x="3861660" y="5664200"/>
                  <a:pt x="3031529" y="5664200"/>
                </a:cubicBezTo>
                <a:lnTo>
                  <a:pt x="1835546" y="5664200"/>
                </a:lnTo>
                <a:lnTo>
                  <a:pt x="1835546" y="9093398"/>
                </a:lnTo>
                <a:close/>
                <a:moveTo>
                  <a:pt x="1835546" y="1537891"/>
                </a:moveTo>
                <a:lnTo>
                  <a:pt x="1835546" y="4119960"/>
                </a:lnTo>
                <a:lnTo>
                  <a:pt x="2838846" y="4119960"/>
                </a:lnTo>
                <a:cubicBezTo>
                  <a:pt x="3561424" y="4119960"/>
                  <a:pt x="4044486" y="4072401"/>
                  <a:pt x="4288035" y="3977283"/>
                </a:cubicBezTo>
                <a:cubicBezTo>
                  <a:pt x="4531585" y="3882165"/>
                  <a:pt x="4722481" y="3733205"/>
                  <a:pt x="4860726" y="3530402"/>
                </a:cubicBezTo>
                <a:cubicBezTo>
                  <a:pt x="4999103" y="3327599"/>
                  <a:pt x="5068292" y="3091723"/>
                  <a:pt x="5068292" y="2822774"/>
                </a:cubicBezTo>
                <a:cubicBezTo>
                  <a:pt x="5068292" y="2491780"/>
                  <a:pt x="4971256" y="2218730"/>
                  <a:pt x="4777184" y="2003624"/>
                </a:cubicBezTo>
                <a:cubicBezTo>
                  <a:pt x="4583112" y="1788385"/>
                  <a:pt x="4337446" y="1653845"/>
                  <a:pt x="4040187" y="1600002"/>
                </a:cubicBezTo>
                <a:cubicBezTo>
                  <a:pt x="3821377" y="1558595"/>
                  <a:pt x="3381705" y="1537891"/>
                  <a:pt x="2721173" y="153789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Freeform 765"/>
          <p:cNvSpPr/>
          <p:nvPr/>
        </p:nvSpPr>
        <p:spPr>
          <a:xfrm>
            <a:off x="7004112" y="2982341"/>
            <a:ext cx="115533" cy="116977"/>
          </a:xfrm>
          <a:custGeom>
            <a:avLst/>
            <a:gdLst/>
            <a:ahLst/>
            <a:cxnLst/>
            <a:rect l="0" t="0" r="0" b="0"/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Freeform 766"/>
          <p:cNvSpPr/>
          <p:nvPr/>
        </p:nvSpPr>
        <p:spPr>
          <a:xfrm>
            <a:off x="7133107" y="2982341"/>
            <a:ext cx="105632" cy="116977"/>
          </a:xfrm>
          <a:custGeom>
            <a:avLst/>
            <a:gdLst/>
            <a:ahLst/>
            <a:cxnLst/>
            <a:rect l="0" t="0" r="0" b="0"/>
            <a:pathLst>
              <a:path w="6213673" h="6881018">
                <a:moveTo>
                  <a:pt x="6126758" y="2095699"/>
                </a:moveTo>
                <a:lnTo>
                  <a:pt x="4409083" y="2405658"/>
                </a:lnTo>
                <a:cubicBezTo>
                  <a:pt x="4351271" y="2062758"/>
                  <a:pt x="4220038" y="1804525"/>
                  <a:pt x="4015383" y="1630958"/>
                </a:cubicBezTo>
                <a:cubicBezTo>
                  <a:pt x="3810727" y="1457392"/>
                  <a:pt x="3545086" y="1370608"/>
                  <a:pt x="3218458" y="1370608"/>
                </a:cubicBezTo>
                <a:cubicBezTo>
                  <a:pt x="2784409" y="1370608"/>
                  <a:pt x="2438202" y="1520362"/>
                  <a:pt x="2179836" y="1819871"/>
                </a:cubicBezTo>
                <a:cubicBezTo>
                  <a:pt x="1921470" y="2119379"/>
                  <a:pt x="1792288" y="2620301"/>
                  <a:pt x="1792288" y="3322638"/>
                </a:cubicBezTo>
                <a:cubicBezTo>
                  <a:pt x="1792288" y="4103688"/>
                  <a:pt x="1923521" y="4655344"/>
                  <a:pt x="2185988" y="4977607"/>
                </a:cubicBezTo>
                <a:cubicBezTo>
                  <a:pt x="2448454" y="5299869"/>
                  <a:pt x="2800879" y="5461000"/>
                  <a:pt x="3243263" y="5461000"/>
                </a:cubicBezTo>
                <a:cubicBezTo>
                  <a:pt x="3573992" y="5461000"/>
                  <a:pt x="3844793" y="5367007"/>
                  <a:pt x="4055666" y="5179021"/>
                </a:cubicBezTo>
                <a:cubicBezTo>
                  <a:pt x="4266538" y="4991034"/>
                  <a:pt x="4415367" y="4667713"/>
                  <a:pt x="4502150" y="4209058"/>
                </a:cubicBezTo>
                <a:lnTo>
                  <a:pt x="6213673" y="4500365"/>
                </a:lnTo>
                <a:cubicBezTo>
                  <a:pt x="6035873" y="5285516"/>
                  <a:pt x="5694759" y="5878579"/>
                  <a:pt x="5190331" y="6279555"/>
                </a:cubicBezTo>
                <a:cubicBezTo>
                  <a:pt x="4686035" y="6680531"/>
                  <a:pt x="4010157" y="6881018"/>
                  <a:pt x="3162697" y="6881018"/>
                </a:cubicBezTo>
                <a:cubicBezTo>
                  <a:pt x="2199481" y="6881018"/>
                  <a:pt x="1431528" y="6577278"/>
                  <a:pt x="858838" y="5969794"/>
                </a:cubicBezTo>
                <a:cubicBezTo>
                  <a:pt x="286279" y="5362179"/>
                  <a:pt x="0" y="4521134"/>
                  <a:pt x="0" y="3446661"/>
                </a:cubicBezTo>
                <a:cubicBezTo>
                  <a:pt x="0" y="2359886"/>
                  <a:pt x="287338" y="1513748"/>
                  <a:pt x="862013" y="908249"/>
                </a:cubicBezTo>
                <a:cubicBezTo>
                  <a:pt x="1436688" y="302750"/>
                  <a:pt x="2213901" y="0"/>
                  <a:pt x="3193653" y="0"/>
                </a:cubicBezTo>
                <a:cubicBezTo>
                  <a:pt x="3995738" y="0"/>
                  <a:pt x="4633449" y="172575"/>
                  <a:pt x="5106789" y="517724"/>
                </a:cubicBezTo>
                <a:cubicBezTo>
                  <a:pt x="5580129" y="862873"/>
                  <a:pt x="5920118" y="1388865"/>
                  <a:pt x="6126758" y="20956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Freeform 767"/>
          <p:cNvSpPr/>
          <p:nvPr/>
        </p:nvSpPr>
        <p:spPr>
          <a:xfrm>
            <a:off x="7246870" y="2984750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Freeform 768"/>
          <p:cNvSpPr/>
          <p:nvPr/>
        </p:nvSpPr>
        <p:spPr>
          <a:xfrm>
            <a:off x="7419111" y="2982341"/>
            <a:ext cx="105096" cy="116950"/>
          </a:xfrm>
          <a:custGeom>
            <a:avLst/>
            <a:gdLst/>
            <a:ahLst/>
            <a:cxnLst/>
            <a:rect l="0" t="0" r="0" b="0"/>
            <a:pathLst>
              <a:path w="6182122" h="6879431">
                <a:moveTo>
                  <a:pt x="1760736" y="2157413"/>
                </a:moveTo>
                <a:lnTo>
                  <a:pt x="179785" y="1872258"/>
                </a:lnTo>
                <a:cubicBezTo>
                  <a:pt x="357452" y="1235803"/>
                  <a:pt x="663311" y="764646"/>
                  <a:pt x="1097360" y="458788"/>
                </a:cubicBezTo>
                <a:cubicBezTo>
                  <a:pt x="1531409" y="152930"/>
                  <a:pt x="2176331" y="0"/>
                  <a:pt x="3032125" y="0"/>
                </a:cubicBezTo>
                <a:cubicBezTo>
                  <a:pt x="3809207" y="0"/>
                  <a:pt x="4387917" y="92010"/>
                  <a:pt x="4768255" y="276027"/>
                </a:cubicBezTo>
                <a:cubicBezTo>
                  <a:pt x="5148593" y="459912"/>
                  <a:pt x="5416220" y="693341"/>
                  <a:pt x="5571133" y="976313"/>
                </a:cubicBezTo>
                <a:cubicBezTo>
                  <a:pt x="5726179" y="1259285"/>
                  <a:pt x="5803702" y="1778861"/>
                  <a:pt x="5803702" y="2535040"/>
                </a:cubicBezTo>
                <a:lnTo>
                  <a:pt x="5785247" y="4567635"/>
                </a:lnTo>
                <a:cubicBezTo>
                  <a:pt x="5785247" y="5146146"/>
                  <a:pt x="5813095" y="5572787"/>
                  <a:pt x="5868789" y="5847557"/>
                </a:cubicBezTo>
                <a:cubicBezTo>
                  <a:pt x="5924617" y="6122194"/>
                  <a:pt x="6029061" y="6416543"/>
                  <a:pt x="6182122" y="6730604"/>
                </a:cubicBezTo>
                <a:lnTo>
                  <a:pt x="4458097" y="6730604"/>
                </a:lnTo>
                <a:cubicBezTo>
                  <a:pt x="4412589" y="6614848"/>
                  <a:pt x="4356762" y="6443266"/>
                  <a:pt x="4290616" y="6215857"/>
                </a:cubicBezTo>
                <a:cubicBezTo>
                  <a:pt x="4261776" y="6112537"/>
                  <a:pt x="4241139" y="6044341"/>
                  <a:pt x="4228704" y="6011268"/>
                </a:cubicBezTo>
                <a:cubicBezTo>
                  <a:pt x="3931047" y="6300590"/>
                  <a:pt x="3612754" y="6517614"/>
                  <a:pt x="3273822" y="6662341"/>
                </a:cubicBezTo>
                <a:cubicBezTo>
                  <a:pt x="2934891" y="6807067"/>
                  <a:pt x="2573206" y="6879431"/>
                  <a:pt x="2188766" y="6879431"/>
                </a:cubicBezTo>
                <a:cubicBezTo>
                  <a:pt x="1510904" y="6879431"/>
                  <a:pt x="976644" y="6695546"/>
                  <a:pt x="585986" y="6327775"/>
                </a:cubicBezTo>
                <a:cubicBezTo>
                  <a:pt x="195329" y="5960005"/>
                  <a:pt x="0" y="5495198"/>
                  <a:pt x="0" y="4933355"/>
                </a:cubicBezTo>
                <a:cubicBezTo>
                  <a:pt x="0" y="4561616"/>
                  <a:pt x="88900" y="4230159"/>
                  <a:pt x="266700" y="3938985"/>
                </a:cubicBezTo>
                <a:cubicBezTo>
                  <a:pt x="444500" y="3647679"/>
                  <a:pt x="693539" y="3424569"/>
                  <a:pt x="1013818" y="3269655"/>
                </a:cubicBezTo>
                <a:cubicBezTo>
                  <a:pt x="1334228" y="3114609"/>
                  <a:pt x="1796124" y="2979275"/>
                  <a:pt x="2399507" y="2863652"/>
                </a:cubicBezTo>
                <a:cubicBezTo>
                  <a:pt x="3213762" y="2710723"/>
                  <a:pt x="3777986" y="2568179"/>
                  <a:pt x="4092179" y="2436019"/>
                </a:cubicBezTo>
                <a:lnTo>
                  <a:pt x="4092179" y="2262585"/>
                </a:lnTo>
                <a:cubicBezTo>
                  <a:pt x="4092179" y="1928019"/>
                  <a:pt x="4009496" y="1689497"/>
                  <a:pt x="3844132" y="1547019"/>
                </a:cubicBezTo>
                <a:cubicBezTo>
                  <a:pt x="3678767" y="1404541"/>
                  <a:pt x="3366757" y="1333302"/>
                  <a:pt x="2908102" y="1333302"/>
                </a:cubicBezTo>
                <a:cubicBezTo>
                  <a:pt x="2598010" y="1333302"/>
                  <a:pt x="2356115" y="1394222"/>
                  <a:pt x="2182416" y="1516063"/>
                </a:cubicBezTo>
                <a:cubicBezTo>
                  <a:pt x="2008849" y="1637904"/>
                  <a:pt x="1868289" y="1851687"/>
                  <a:pt x="1760736" y="2157413"/>
                </a:cubicBezTo>
                <a:close/>
                <a:moveTo>
                  <a:pt x="4092179" y="3569891"/>
                </a:moveTo>
                <a:cubicBezTo>
                  <a:pt x="3869003" y="3644239"/>
                  <a:pt x="3515585" y="3733073"/>
                  <a:pt x="3031927" y="3836393"/>
                </a:cubicBezTo>
                <a:cubicBezTo>
                  <a:pt x="2548401" y="3939580"/>
                  <a:pt x="2232290" y="4040717"/>
                  <a:pt x="2083594" y="4139804"/>
                </a:cubicBezTo>
                <a:cubicBezTo>
                  <a:pt x="1856317" y="4300935"/>
                  <a:pt x="1742679" y="4505392"/>
                  <a:pt x="1742679" y="4753174"/>
                </a:cubicBezTo>
                <a:cubicBezTo>
                  <a:pt x="1742679" y="4996988"/>
                  <a:pt x="1833563" y="5207662"/>
                  <a:pt x="2015332" y="5385197"/>
                </a:cubicBezTo>
                <a:cubicBezTo>
                  <a:pt x="2197233" y="5562733"/>
                  <a:pt x="2428743" y="5651500"/>
                  <a:pt x="2709863" y="5651500"/>
                </a:cubicBezTo>
                <a:cubicBezTo>
                  <a:pt x="3023923" y="5651500"/>
                  <a:pt x="3323564" y="5548247"/>
                  <a:pt x="3608785" y="5341740"/>
                </a:cubicBezTo>
                <a:cubicBezTo>
                  <a:pt x="3819525" y="5184842"/>
                  <a:pt x="3957968" y="4992820"/>
                  <a:pt x="4024114" y="4765675"/>
                </a:cubicBezTo>
                <a:cubicBezTo>
                  <a:pt x="4069490" y="4616980"/>
                  <a:pt x="4092179" y="4334008"/>
                  <a:pt x="4092179" y="391676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Freeform 769"/>
          <p:cNvSpPr/>
          <p:nvPr/>
        </p:nvSpPr>
        <p:spPr>
          <a:xfrm>
            <a:off x="7546341" y="2984075"/>
            <a:ext cx="93825" cy="112693"/>
          </a:xfrm>
          <a:custGeom>
            <a:avLst/>
            <a:gdLst/>
            <a:ahLst/>
            <a:cxnLst/>
            <a:rect l="0" t="0" r="0" b="0"/>
            <a:pathLst>
              <a:path w="5519143" h="6629003">
                <a:moveTo>
                  <a:pt x="0" y="43260"/>
                </a:moveTo>
                <a:lnTo>
                  <a:pt x="1736329" y="43260"/>
                </a:lnTo>
                <a:lnTo>
                  <a:pt x="1736329" y="2734668"/>
                </a:lnTo>
                <a:cubicBezTo>
                  <a:pt x="2025783" y="2701595"/>
                  <a:pt x="2230438" y="2612695"/>
                  <a:pt x="2350294" y="2467968"/>
                </a:cubicBezTo>
                <a:cubicBezTo>
                  <a:pt x="2470150" y="2323240"/>
                  <a:pt x="2614811" y="2006997"/>
                  <a:pt x="2784277" y="1519238"/>
                </a:cubicBezTo>
                <a:cubicBezTo>
                  <a:pt x="3007585" y="870215"/>
                  <a:pt x="3251531" y="454753"/>
                  <a:pt x="3516114" y="272852"/>
                </a:cubicBezTo>
                <a:cubicBezTo>
                  <a:pt x="3780698" y="90951"/>
                  <a:pt x="4127964" y="0"/>
                  <a:pt x="4557911" y="0"/>
                </a:cubicBezTo>
                <a:cubicBezTo>
                  <a:pt x="4690203" y="0"/>
                  <a:pt x="4919663" y="10319"/>
                  <a:pt x="5246291" y="30957"/>
                </a:cubicBezTo>
                <a:lnTo>
                  <a:pt x="5252443" y="1184275"/>
                </a:lnTo>
                <a:cubicBezTo>
                  <a:pt x="4793523" y="1184275"/>
                  <a:pt x="4499968" y="1227733"/>
                  <a:pt x="4371777" y="1314649"/>
                </a:cubicBezTo>
                <a:cubicBezTo>
                  <a:pt x="4243718" y="1405533"/>
                  <a:pt x="4105275" y="1676268"/>
                  <a:pt x="3956447" y="2126853"/>
                </a:cubicBezTo>
                <a:cubicBezTo>
                  <a:pt x="3753776" y="2734601"/>
                  <a:pt x="3462272" y="3108789"/>
                  <a:pt x="3081933" y="3249414"/>
                </a:cubicBezTo>
                <a:cubicBezTo>
                  <a:pt x="3631870" y="3402344"/>
                  <a:pt x="4097007" y="3879784"/>
                  <a:pt x="4477346" y="4681736"/>
                </a:cubicBezTo>
                <a:cubicBezTo>
                  <a:pt x="4497983" y="4723144"/>
                  <a:pt x="4520671" y="4766601"/>
                  <a:pt x="4545410" y="4812110"/>
                </a:cubicBezTo>
                <a:lnTo>
                  <a:pt x="5519143" y="6629003"/>
                </a:lnTo>
                <a:lnTo>
                  <a:pt x="3646289" y="6629003"/>
                </a:lnTo>
                <a:lnTo>
                  <a:pt x="2778125" y="4725194"/>
                </a:lnTo>
                <a:cubicBezTo>
                  <a:pt x="2600325" y="4340755"/>
                  <a:pt x="2446338" y="4093766"/>
                  <a:pt x="2316163" y="3984228"/>
                </a:cubicBezTo>
                <a:cubicBezTo>
                  <a:pt x="2185988" y="3874691"/>
                  <a:pt x="1992710" y="3819922"/>
                  <a:pt x="1736329" y="3819922"/>
                </a:cubicBezTo>
                <a:lnTo>
                  <a:pt x="1736329" y="6629003"/>
                </a:lnTo>
                <a:lnTo>
                  <a:pt x="0" y="66290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Freeform 770"/>
          <p:cNvSpPr/>
          <p:nvPr/>
        </p:nvSpPr>
        <p:spPr>
          <a:xfrm>
            <a:off x="7642139" y="2984750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Freeform 771"/>
          <p:cNvSpPr/>
          <p:nvPr/>
        </p:nvSpPr>
        <p:spPr>
          <a:xfrm>
            <a:off x="7752581" y="2984794"/>
            <a:ext cx="115118" cy="157394"/>
          </a:xfrm>
          <a:custGeom>
            <a:avLst/>
            <a:gdLst/>
            <a:ahLst/>
            <a:cxnLst/>
            <a:rect l="0" t="0" r="0" b="0"/>
            <a:pathLst>
              <a:path w="6771680" h="9258497">
                <a:moveTo>
                  <a:pt x="0" y="0"/>
                </a:moveTo>
                <a:lnTo>
                  <a:pt x="1854002" y="0"/>
                </a:lnTo>
                <a:lnTo>
                  <a:pt x="3429199" y="4675782"/>
                </a:lnTo>
                <a:lnTo>
                  <a:pt x="4967089" y="0"/>
                </a:lnTo>
                <a:lnTo>
                  <a:pt x="6771680" y="0"/>
                </a:lnTo>
                <a:lnTo>
                  <a:pt x="4446191" y="6337696"/>
                </a:lnTo>
                <a:lnTo>
                  <a:pt x="4030663" y="7484863"/>
                </a:lnTo>
                <a:cubicBezTo>
                  <a:pt x="3877734" y="7869435"/>
                  <a:pt x="3732014" y="8162990"/>
                  <a:pt x="3593505" y="8365528"/>
                </a:cubicBezTo>
                <a:cubicBezTo>
                  <a:pt x="3454995" y="8568067"/>
                  <a:pt x="3295782" y="8732373"/>
                  <a:pt x="3115866" y="8858447"/>
                </a:cubicBezTo>
                <a:cubicBezTo>
                  <a:pt x="2936081" y="8984521"/>
                  <a:pt x="2714956" y="9082681"/>
                  <a:pt x="2452489" y="9152928"/>
                </a:cubicBezTo>
                <a:cubicBezTo>
                  <a:pt x="2190022" y="9223307"/>
                  <a:pt x="1893425" y="9258497"/>
                  <a:pt x="1562695" y="9258497"/>
                </a:cubicBezTo>
                <a:cubicBezTo>
                  <a:pt x="1227733" y="9258497"/>
                  <a:pt x="899054" y="9223374"/>
                  <a:pt x="576660" y="9153127"/>
                </a:cubicBezTo>
                <a:lnTo>
                  <a:pt x="421680" y="7788869"/>
                </a:lnTo>
                <a:cubicBezTo>
                  <a:pt x="694465" y="7842579"/>
                  <a:pt x="940395" y="7869435"/>
                  <a:pt x="1159470" y="7869435"/>
                </a:cubicBezTo>
                <a:cubicBezTo>
                  <a:pt x="1564680" y="7869435"/>
                  <a:pt x="1864387" y="7750570"/>
                  <a:pt x="2058591" y="7512842"/>
                </a:cubicBezTo>
                <a:cubicBezTo>
                  <a:pt x="2252927" y="7275114"/>
                  <a:pt x="2401822" y="6972299"/>
                  <a:pt x="2505274" y="660439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Freeform 772"/>
          <p:cNvSpPr/>
          <p:nvPr/>
        </p:nvSpPr>
        <p:spPr>
          <a:xfrm>
            <a:off x="7876300" y="2982341"/>
            <a:ext cx="105096" cy="116950"/>
          </a:xfrm>
          <a:custGeom>
            <a:avLst/>
            <a:gdLst/>
            <a:ahLst/>
            <a:cxnLst/>
            <a:rect l="0" t="0" r="0" b="0"/>
            <a:pathLst>
              <a:path w="6182122" h="6879431">
                <a:moveTo>
                  <a:pt x="1760736" y="2157413"/>
                </a:moveTo>
                <a:lnTo>
                  <a:pt x="179785" y="1872258"/>
                </a:lnTo>
                <a:cubicBezTo>
                  <a:pt x="357452" y="1235803"/>
                  <a:pt x="663311" y="764646"/>
                  <a:pt x="1097360" y="458788"/>
                </a:cubicBezTo>
                <a:cubicBezTo>
                  <a:pt x="1531409" y="152930"/>
                  <a:pt x="2176331" y="0"/>
                  <a:pt x="3032125" y="0"/>
                </a:cubicBezTo>
                <a:cubicBezTo>
                  <a:pt x="3809207" y="0"/>
                  <a:pt x="4387917" y="92010"/>
                  <a:pt x="4768255" y="276027"/>
                </a:cubicBezTo>
                <a:cubicBezTo>
                  <a:pt x="5148593" y="459912"/>
                  <a:pt x="5416220" y="693341"/>
                  <a:pt x="5571133" y="976313"/>
                </a:cubicBezTo>
                <a:cubicBezTo>
                  <a:pt x="5726179" y="1259285"/>
                  <a:pt x="5803702" y="1778861"/>
                  <a:pt x="5803702" y="2535040"/>
                </a:cubicBezTo>
                <a:lnTo>
                  <a:pt x="5785247" y="4567635"/>
                </a:lnTo>
                <a:cubicBezTo>
                  <a:pt x="5785247" y="5146146"/>
                  <a:pt x="5813095" y="5572787"/>
                  <a:pt x="5868789" y="5847557"/>
                </a:cubicBezTo>
                <a:cubicBezTo>
                  <a:pt x="5924617" y="6122194"/>
                  <a:pt x="6029061" y="6416543"/>
                  <a:pt x="6182122" y="6730604"/>
                </a:cubicBezTo>
                <a:lnTo>
                  <a:pt x="4458097" y="6730604"/>
                </a:lnTo>
                <a:cubicBezTo>
                  <a:pt x="4412589" y="6614848"/>
                  <a:pt x="4356762" y="6443266"/>
                  <a:pt x="4290616" y="6215857"/>
                </a:cubicBezTo>
                <a:cubicBezTo>
                  <a:pt x="4261776" y="6112537"/>
                  <a:pt x="4241139" y="6044341"/>
                  <a:pt x="4228704" y="6011268"/>
                </a:cubicBezTo>
                <a:cubicBezTo>
                  <a:pt x="3931047" y="6300590"/>
                  <a:pt x="3612754" y="6517614"/>
                  <a:pt x="3273822" y="6662341"/>
                </a:cubicBezTo>
                <a:cubicBezTo>
                  <a:pt x="2934891" y="6807067"/>
                  <a:pt x="2573206" y="6879431"/>
                  <a:pt x="2188766" y="6879431"/>
                </a:cubicBezTo>
                <a:cubicBezTo>
                  <a:pt x="1510904" y="6879431"/>
                  <a:pt x="976644" y="6695546"/>
                  <a:pt x="585986" y="6327775"/>
                </a:cubicBezTo>
                <a:cubicBezTo>
                  <a:pt x="195329" y="5960005"/>
                  <a:pt x="0" y="5495198"/>
                  <a:pt x="0" y="4933355"/>
                </a:cubicBezTo>
                <a:cubicBezTo>
                  <a:pt x="0" y="4561616"/>
                  <a:pt x="88900" y="4230159"/>
                  <a:pt x="266700" y="3938985"/>
                </a:cubicBezTo>
                <a:cubicBezTo>
                  <a:pt x="444500" y="3647679"/>
                  <a:pt x="693539" y="3424569"/>
                  <a:pt x="1013818" y="3269655"/>
                </a:cubicBezTo>
                <a:cubicBezTo>
                  <a:pt x="1334228" y="3114609"/>
                  <a:pt x="1796124" y="2979275"/>
                  <a:pt x="2399507" y="2863652"/>
                </a:cubicBezTo>
                <a:cubicBezTo>
                  <a:pt x="3213762" y="2710723"/>
                  <a:pt x="3777986" y="2568179"/>
                  <a:pt x="4092179" y="2436019"/>
                </a:cubicBezTo>
                <a:lnTo>
                  <a:pt x="4092179" y="2262585"/>
                </a:lnTo>
                <a:cubicBezTo>
                  <a:pt x="4092179" y="1928019"/>
                  <a:pt x="4009496" y="1689497"/>
                  <a:pt x="3844132" y="1547019"/>
                </a:cubicBezTo>
                <a:cubicBezTo>
                  <a:pt x="3678767" y="1404541"/>
                  <a:pt x="3366757" y="1333302"/>
                  <a:pt x="2908102" y="1333302"/>
                </a:cubicBezTo>
                <a:cubicBezTo>
                  <a:pt x="2598010" y="1333302"/>
                  <a:pt x="2356115" y="1394222"/>
                  <a:pt x="2182416" y="1516063"/>
                </a:cubicBezTo>
                <a:cubicBezTo>
                  <a:pt x="2008849" y="1637904"/>
                  <a:pt x="1868289" y="1851687"/>
                  <a:pt x="1760736" y="2157413"/>
                </a:cubicBezTo>
                <a:close/>
                <a:moveTo>
                  <a:pt x="4092179" y="3569891"/>
                </a:moveTo>
                <a:cubicBezTo>
                  <a:pt x="3869003" y="3644239"/>
                  <a:pt x="3515585" y="3733073"/>
                  <a:pt x="3031927" y="3836393"/>
                </a:cubicBezTo>
                <a:cubicBezTo>
                  <a:pt x="2548401" y="3939580"/>
                  <a:pt x="2232290" y="4040717"/>
                  <a:pt x="2083594" y="4139804"/>
                </a:cubicBezTo>
                <a:cubicBezTo>
                  <a:pt x="1856317" y="4300935"/>
                  <a:pt x="1742679" y="4505392"/>
                  <a:pt x="1742679" y="4753174"/>
                </a:cubicBezTo>
                <a:cubicBezTo>
                  <a:pt x="1742679" y="4996988"/>
                  <a:pt x="1833563" y="5207662"/>
                  <a:pt x="2015332" y="5385197"/>
                </a:cubicBezTo>
                <a:cubicBezTo>
                  <a:pt x="2197233" y="5562733"/>
                  <a:pt x="2428743" y="5651500"/>
                  <a:pt x="2709863" y="5651500"/>
                </a:cubicBezTo>
                <a:cubicBezTo>
                  <a:pt x="3023923" y="5651500"/>
                  <a:pt x="3323564" y="5548247"/>
                  <a:pt x="3608785" y="5341740"/>
                </a:cubicBezTo>
                <a:cubicBezTo>
                  <a:pt x="3819525" y="5184842"/>
                  <a:pt x="3957968" y="4992820"/>
                  <a:pt x="4024114" y="4765675"/>
                </a:cubicBezTo>
                <a:cubicBezTo>
                  <a:pt x="4069490" y="4616980"/>
                  <a:pt x="4092179" y="4334008"/>
                  <a:pt x="4092179" y="391676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Freeform 773"/>
          <p:cNvSpPr/>
          <p:nvPr/>
        </p:nvSpPr>
        <p:spPr>
          <a:xfrm>
            <a:off x="7991879" y="2984861"/>
            <a:ext cx="120128" cy="113850"/>
          </a:xfrm>
          <a:custGeom>
            <a:avLst/>
            <a:gdLst/>
            <a:ahLst/>
            <a:cxnLst/>
            <a:rect l="0" t="0" r="0" b="0"/>
            <a:pathLst>
              <a:path w="7066360" h="6697067">
                <a:moveTo>
                  <a:pt x="1227932" y="0"/>
                </a:moveTo>
                <a:lnTo>
                  <a:pt x="7066360" y="0"/>
                </a:lnTo>
                <a:lnTo>
                  <a:pt x="7066360" y="6585346"/>
                </a:lnTo>
                <a:lnTo>
                  <a:pt x="5330032" y="6585346"/>
                </a:lnTo>
                <a:lnTo>
                  <a:pt x="5330032" y="1413867"/>
                </a:lnTo>
                <a:lnTo>
                  <a:pt x="2951758" y="1413867"/>
                </a:lnTo>
                <a:lnTo>
                  <a:pt x="2951758" y="4371777"/>
                </a:lnTo>
                <a:cubicBezTo>
                  <a:pt x="2951758" y="5123987"/>
                  <a:pt x="2864909" y="5652029"/>
                  <a:pt x="2691210" y="5955903"/>
                </a:cubicBezTo>
                <a:cubicBezTo>
                  <a:pt x="2517643" y="6259777"/>
                  <a:pt x="2325423" y="6459273"/>
                  <a:pt x="2114550" y="6554391"/>
                </a:cubicBezTo>
                <a:cubicBezTo>
                  <a:pt x="1903810" y="6649508"/>
                  <a:pt x="1564878" y="6697067"/>
                  <a:pt x="1097757" y="6697067"/>
                </a:cubicBezTo>
                <a:cubicBezTo>
                  <a:pt x="820738" y="6697067"/>
                  <a:pt x="454819" y="6659826"/>
                  <a:pt x="0" y="6585346"/>
                </a:cubicBezTo>
                <a:lnTo>
                  <a:pt x="0" y="5301655"/>
                </a:lnTo>
                <a:cubicBezTo>
                  <a:pt x="37307" y="5301655"/>
                  <a:pt x="134475" y="5305822"/>
                  <a:pt x="291505" y="5314157"/>
                </a:cubicBezTo>
                <a:cubicBezTo>
                  <a:pt x="473406" y="5326460"/>
                  <a:pt x="613966" y="5332611"/>
                  <a:pt x="713185" y="5332611"/>
                </a:cubicBezTo>
                <a:cubicBezTo>
                  <a:pt x="948796" y="5332611"/>
                  <a:pt x="1093457" y="5255154"/>
                  <a:pt x="1147167" y="5100241"/>
                </a:cubicBezTo>
                <a:cubicBezTo>
                  <a:pt x="1201010" y="4945195"/>
                  <a:pt x="1227932" y="4514255"/>
                  <a:pt x="1227932" y="380742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Freeform 774"/>
          <p:cNvSpPr/>
          <p:nvPr/>
        </p:nvSpPr>
        <p:spPr>
          <a:xfrm>
            <a:off x="8141901" y="2984811"/>
            <a:ext cx="107997" cy="111957"/>
          </a:xfrm>
          <a:custGeom>
            <a:avLst/>
            <a:gdLst/>
            <a:ahLst/>
            <a:cxnLst/>
            <a:rect l="0" t="0" r="0" b="0"/>
            <a:pathLst>
              <a:path w="6352779" h="6585743">
                <a:moveTo>
                  <a:pt x="0" y="0"/>
                </a:moveTo>
                <a:lnTo>
                  <a:pt x="1742679" y="0"/>
                </a:lnTo>
                <a:lnTo>
                  <a:pt x="1742679" y="2734865"/>
                </a:lnTo>
                <a:lnTo>
                  <a:pt x="3489921" y="2734865"/>
                </a:lnTo>
                <a:cubicBezTo>
                  <a:pt x="4175721" y="2734865"/>
                  <a:pt x="4702440" y="2784475"/>
                  <a:pt x="5070079" y="2883693"/>
                </a:cubicBezTo>
                <a:cubicBezTo>
                  <a:pt x="5437717" y="2982912"/>
                  <a:pt x="5743377" y="3196828"/>
                  <a:pt x="5987058" y="3525440"/>
                </a:cubicBezTo>
                <a:cubicBezTo>
                  <a:pt x="6230872" y="3854053"/>
                  <a:pt x="6352779" y="4235450"/>
                  <a:pt x="6352779" y="4669631"/>
                </a:cubicBezTo>
                <a:cubicBezTo>
                  <a:pt x="6352779" y="5306218"/>
                  <a:pt x="6134828" y="5784717"/>
                  <a:pt x="5698927" y="6105128"/>
                </a:cubicBezTo>
                <a:cubicBezTo>
                  <a:pt x="5263026" y="6425538"/>
                  <a:pt x="4609108" y="6585743"/>
                  <a:pt x="3737174" y="6585743"/>
                </a:cubicBezTo>
                <a:lnTo>
                  <a:pt x="0" y="6585743"/>
                </a:lnTo>
                <a:close/>
                <a:moveTo>
                  <a:pt x="1742679" y="5481836"/>
                </a:moveTo>
                <a:lnTo>
                  <a:pt x="3365302" y="5481836"/>
                </a:lnTo>
                <a:cubicBezTo>
                  <a:pt x="3873170" y="5481836"/>
                  <a:pt x="4198276" y="5399153"/>
                  <a:pt x="4340622" y="5233789"/>
                </a:cubicBezTo>
                <a:cubicBezTo>
                  <a:pt x="4483100" y="5068424"/>
                  <a:pt x="4554339" y="4872103"/>
                  <a:pt x="4554339" y="4644826"/>
                </a:cubicBezTo>
                <a:cubicBezTo>
                  <a:pt x="4554339" y="4326400"/>
                  <a:pt x="4431507" y="4107259"/>
                  <a:pt x="4185841" y="3987403"/>
                </a:cubicBezTo>
                <a:cubicBezTo>
                  <a:pt x="3940175" y="3867547"/>
                  <a:pt x="3503547" y="3807618"/>
                  <a:pt x="2875955" y="3807618"/>
                </a:cubicBezTo>
                <a:lnTo>
                  <a:pt x="1742679" y="38076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Freeform 775"/>
          <p:cNvSpPr/>
          <p:nvPr/>
        </p:nvSpPr>
        <p:spPr>
          <a:xfrm>
            <a:off x="8273517" y="2984811"/>
            <a:ext cx="101732" cy="111957"/>
          </a:xfrm>
          <a:custGeom>
            <a:avLst/>
            <a:gdLst/>
            <a:ahLst/>
            <a:cxnLst/>
            <a:rect l="0" t="0" r="0" b="0"/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Freeform 776"/>
          <p:cNvSpPr/>
          <p:nvPr/>
        </p:nvSpPr>
        <p:spPr>
          <a:xfrm>
            <a:off x="8397897" y="2982341"/>
            <a:ext cx="115533" cy="116977"/>
          </a:xfrm>
          <a:custGeom>
            <a:avLst/>
            <a:gdLst/>
            <a:ahLst/>
            <a:cxnLst/>
            <a:rect l="0" t="0" r="0" b="0"/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Freeform 777"/>
          <p:cNvSpPr/>
          <p:nvPr/>
        </p:nvSpPr>
        <p:spPr>
          <a:xfrm>
            <a:off x="8526892" y="2982341"/>
            <a:ext cx="105632" cy="116977"/>
          </a:xfrm>
          <a:custGeom>
            <a:avLst/>
            <a:gdLst/>
            <a:ahLst/>
            <a:cxnLst/>
            <a:rect l="0" t="0" r="0" b="0"/>
            <a:pathLst>
              <a:path w="6213673" h="6881018">
                <a:moveTo>
                  <a:pt x="6126758" y="2095699"/>
                </a:moveTo>
                <a:lnTo>
                  <a:pt x="4409083" y="2405658"/>
                </a:lnTo>
                <a:cubicBezTo>
                  <a:pt x="4351271" y="2062758"/>
                  <a:pt x="4220038" y="1804525"/>
                  <a:pt x="4015383" y="1630958"/>
                </a:cubicBezTo>
                <a:cubicBezTo>
                  <a:pt x="3810727" y="1457392"/>
                  <a:pt x="3545086" y="1370608"/>
                  <a:pt x="3218458" y="1370608"/>
                </a:cubicBezTo>
                <a:cubicBezTo>
                  <a:pt x="2784409" y="1370608"/>
                  <a:pt x="2438202" y="1520362"/>
                  <a:pt x="2179836" y="1819871"/>
                </a:cubicBezTo>
                <a:cubicBezTo>
                  <a:pt x="1921470" y="2119379"/>
                  <a:pt x="1792288" y="2620301"/>
                  <a:pt x="1792288" y="3322638"/>
                </a:cubicBezTo>
                <a:cubicBezTo>
                  <a:pt x="1792288" y="4103688"/>
                  <a:pt x="1923521" y="4655344"/>
                  <a:pt x="2185988" y="4977607"/>
                </a:cubicBezTo>
                <a:cubicBezTo>
                  <a:pt x="2448454" y="5299869"/>
                  <a:pt x="2800879" y="5461000"/>
                  <a:pt x="3243263" y="5461000"/>
                </a:cubicBezTo>
                <a:cubicBezTo>
                  <a:pt x="3573992" y="5461000"/>
                  <a:pt x="3844793" y="5367007"/>
                  <a:pt x="4055666" y="5179021"/>
                </a:cubicBezTo>
                <a:cubicBezTo>
                  <a:pt x="4266538" y="4991034"/>
                  <a:pt x="4415367" y="4667713"/>
                  <a:pt x="4502150" y="4209058"/>
                </a:cubicBezTo>
                <a:lnTo>
                  <a:pt x="6213673" y="4500365"/>
                </a:lnTo>
                <a:cubicBezTo>
                  <a:pt x="6035873" y="5285516"/>
                  <a:pt x="5694759" y="5878579"/>
                  <a:pt x="5190331" y="6279555"/>
                </a:cubicBezTo>
                <a:cubicBezTo>
                  <a:pt x="4686035" y="6680531"/>
                  <a:pt x="4010157" y="6881018"/>
                  <a:pt x="3162697" y="6881018"/>
                </a:cubicBezTo>
                <a:cubicBezTo>
                  <a:pt x="2199481" y="6881018"/>
                  <a:pt x="1431528" y="6577278"/>
                  <a:pt x="858838" y="5969794"/>
                </a:cubicBezTo>
                <a:cubicBezTo>
                  <a:pt x="286279" y="5362179"/>
                  <a:pt x="0" y="4521134"/>
                  <a:pt x="0" y="3446661"/>
                </a:cubicBezTo>
                <a:cubicBezTo>
                  <a:pt x="0" y="2359886"/>
                  <a:pt x="287338" y="1513748"/>
                  <a:pt x="862013" y="908249"/>
                </a:cubicBezTo>
                <a:cubicBezTo>
                  <a:pt x="1436688" y="302750"/>
                  <a:pt x="2213901" y="0"/>
                  <a:pt x="3193653" y="0"/>
                </a:cubicBezTo>
                <a:cubicBezTo>
                  <a:pt x="3995738" y="0"/>
                  <a:pt x="4633449" y="172575"/>
                  <a:pt x="5106789" y="517724"/>
                </a:cubicBezTo>
                <a:cubicBezTo>
                  <a:pt x="5580129" y="862873"/>
                  <a:pt x="5920118" y="1388865"/>
                  <a:pt x="6126758" y="20956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Freeform 778"/>
          <p:cNvSpPr/>
          <p:nvPr/>
        </p:nvSpPr>
        <p:spPr>
          <a:xfrm>
            <a:off x="8640655" y="2984750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Freeform 779"/>
          <p:cNvSpPr/>
          <p:nvPr/>
        </p:nvSpPr>
        <p:spPr>
          <a:xfrm>
            <a:off x="8759564" y="2984811"/>
            <a:ext cx="103132" cy="111957"/>
          </a:xfrm>
          <a:custGeom>
            <a:avLst/>
            <a:gdLst/>
            <a:ahLst/>
            <a:cxnLst/>
            <a:rect l="0" t="0" r="0" b="0"/>
            <a:pathLst>
              <a:path w="6066631" h="6585743">
                <a:moveTo>
                  <a:pt x="0" y="0"/>
                </a:moveTo>
                <a:lnTo>
                  <a:pt x="1674416" y="0"/>
                </a:lnTo>
                <a:lnTo>
                  <a:pt x="1674416" y="4136231"/>
                </a:lnTo>
                <a:lnTo>
                  <a:pt x="4354909" y="0"/>
                </a:lnTo>
                <a:lnTo>
                  <a:pt x="6066631" y="0"/>
                </a:lnTo>
                <a:lnTo>
                  <a:pt x="6066631" y="6585743"/>
                </a:lnTo>
                <a:lnTo>
                  <a:pt x="4392216" y="6585743"/>
                </a:lnTo>
                <a:lnTo>
                  <a:pt x="4392216" y="2375098"/>
                </a:lnTo>
                <a:lnTo>
                  <a:pt x="1674416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Freeform 780"/>
          <p:cNvSpPr/>
          <p:nvPr/>
        </p:nvSpPr>
        <p:spPr>
          <a:xfrm>
            <a:off x="8953292" y="2984811"/>
            <a:ext cx="103132" cy="111957"/>
          </a:xfrm>
          <a:custGeom>
            <a:avLst/>
            <a:gdLst/>
            <a:ahLst/>
            <a:cxnLst/>
            <a:rect l="0" t="0" r="0" b="0"/>
            <a:pathLst>
              <a:path w="6066631" h="6585743">
                <a:moveTo>
                  <a:pt x="0" y="0"/>
                </a:moveTo>
                <a:lnTo>
                  <a:pt x="1674416" y="0"/>
                </a:lnTo>
                <a:lnTo>
                  <a:pt x="1674416" y="4136231"/>
                </a:lnTo>
                <a:lnTo>
                  <a:pt x="4354909" y="0"/>
                </a:lnTo>
                <a:lnTo>
                  <a:pt x="6066631" y="0"/>
                </a:lnTo>
                <a:lnTo>
                  <a:pt x="6066631" y="6585743"/>
                </a:lnTo>
                <a:lnTo>
                  <a:pt x="4392216" y="6585743"/>
                </a:lnTo>
                <a:lnTo>
                  <a:pt x="4392216" y="2375098"/>
                </a:lnTo>
                <a:lnTo>
                  <a:pt x="1674416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Freeform 781"/>
          <p:cNvSpPr/>
          <p:nvPr/>
        </p:nvSpPr>
        <p:spPr>
          <a:xfrm>
            <a:off x="9146674" y="2984750"/>
            <a:ext cx="99401" cy="111957"/>
          </a:xfrm>
          <a:custGeom>
            <a:avLst/>
            <a:gdLst/>
            <a:ahLst/>
            <a:cxnLst/>
            <a:rect l="0" t="0" r="0" b="0"/>
            <a:pathLst>
              <a:path w="5847159" h="6585744">
                <a:moveTo>
                  <a:pt x="0" y="0"/>
                </a:moveTo>
                <a:lnTo>
                  <a:pt x="5847159" y="0"/>
                </a:lnTo>
                <a:lnTo>
                  <a:pt x="5847159" y="6585744"/>
                </a:lnTo>
                <a:lnTo>
                  <a:pt x="4104680" y="6585744"/>
                </a:lnTo>
                <a:lnTo>
                  <a:pt x="410468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Freeform 782"/>
          <p:cNvSpPr/>
          <p:nvPr/>
        </p:nvSpPr>
        <p:spPr>
          <a:xfrm>
            <a:off x="9271055" y="2982341"/>
            <a:ext cx="115533" cy="116977"/>
          </a:xfrm>
          <a:custGeom>
            <a:avLst/>
            <a:gdLst/>
            <a:ahLst/>
            <a:cxnLst/>
            <a:rect l="0" t="0" r="0" b="0"/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Freeform 783"/>
          <p:cNvSpPr/>
          <p:nvPr/>
        </p:nvSpPr>
        <p:spPr>
          <a:xfrm>
            <a:off x="9408517" y="2984750"/>
            <a:ext cx="99401" cy="111957"/>
          </a:xfrm>
          <a:custGeom>
            <a:avLst/>
            <a:gdLst/>
            <a:ahLst/>
            <a:cxnLst/>
            <a:rect l="0" t="0" r="0" b="0"/>
            <a:pathLst>
              <a:path w="5847159" h="6585744">
                <a:moveTo>
                  <a:pt x="0" y="0"/>
                </a:moveTo>
                <a:lnTo>
                  <a:pt x="5847159" y="0"/>
                </a:lnTo>
                <a:lnTo>
                  <a:pt x="5847159" y="6585744"/>
                </a:lnTo>
                <a:lnTo>
                  <a:pt x="4104680" y="6585744"/>
                </a:lnTo>
                <a:lnTo>
                  <a:pt x="4104680" y="1407715"/>
                </a:lnTo>
                <a:lnTo>
                  <a:pt x="1742480" y="1407715"/>
                </a:lnTo>
                <a:lnTo>
                  <a:pt x="1742480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Freeform 784"/>
          <p:cNvSpPr/>
          <p:nvPr/>
        </p:nvSpPr>
        <p:spPr>
          <a:xfrm>
            <a:off x="9525739" y="2984794"/>
            <a:ext cx="115118" cy="157394"/>
          </a:xfrm>
          <a:custGeom>
            <a:avLst/>
            <a:gdLst/>
            <a:ahLst/>
            <a:cxnLst/>
            <a:rect l="0" t="0" r="0" b="0"/>
            <a:pathLst>
              <a:path w="6771680" h="9258497">
                <a:moveTo>
                  <a:pt x="0" y="0"/>
                </a:moveTo>
                <a:lnTo>
                  <a:pt x="1854002" y="0"/>
                </a:lnTo>
                <a:lnTo>
                  <a:pt x="3429199" y="4675782"/>
                </a:lnTo>
                <a:lnTo>
                  <a:pt x="4967089" y="0"/>
                </a:lnTo>
                <a:lnTo>
                  <a:pt x="6771680" y="0"/>
                </a:lnTo>
                <a:lnTo>
                  <a:pt x="4446191" y="6337696"/>
                </a:lnTo>
                <a:lnTo>
                  <a:pt x="4030663" y="7484863"/>
                </a:lnTo>
                <a:cubicBezTo>
                  <a:pt x="3877734" y="7869435"/>
                  <a:pt x="3732014" y="8162990"/>
                  <a:pt x="3593505" y="8365528"/>
                </a:cubicBezTo>
                <a:cubicBezTo>
                  <a:pt x="3454995" y="8568067"/>
                  <a:pt x="3295782" y="8732373"/>
                  <a:pt x="3115866" y="8858447"/>
                </a:cubicBezTo>
                <a:cubicBezTo>
                  <a:pt x="2936081" y="8984521"/>
                  <a:pt x="2714956" y="9082681"/>
                  <a:pt x="2452489" y="9152928"/>
                </a:cubicBezTo>
                <a:cubicBezTo>
                  <a:pt x="2190022" y="9223307"/>
                  <a:pt x="1893425" y="9258497"/>
                  <a:pt x="1562695" y="9258497"/>
                </a:cubicBezTo>
                <a:cubicBezTo>
                  <a:pt x="1227733" y="9258497"/>
                  <a:pt x="899054" y="9223374"/>
                  <a:pt x="576660" y="9153127"/>
                </a:cubicBezTo>
                <a:lnTo>
                  <a:pt x="421680" y="7788869"/>
                </a:lnTo>
                <a:cubicBezTo>
                  <a:pt x="694465" y="7842579"/>
                  <a:pt x="940395" y="7869435"/>
                  <a:pt x="1159470" y="7869435"/>
                </a:cubicBezTo>
                <a:cubicBezTo>
                  <a:pt x="1564680" y="7869435"/>
                  <a:pt x="1864387" y="7750570"/>
                  <a:pt x="2058591" y="7512842"/>
                </a:cubicBezTo>
                <a:cubicBezTo>
                  <a:pt x="2252927" y="7275114"/>
                  <a:pt x="2401822" y="6972299"/>
                  <a:pt x="2505274" y="660439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Freeform 785"/>
          <p:cNvSpPr/>
          <p:nvPr/>
        </p:nvSpPr>
        <p:spPr>
          <a:xfrm>
            <a:off x="9644348" y="2984861"/>
            <a:ext cx="120128" cy="113850"/>
          </a:xfrm>
          <a:custGeom>
            <a:avLst/>
            <a:gdLst/>
            <a:ahLst/>
            <a:cxnLst/>
            <a:rect l="0" t="0" r="0" b="0"/>
            <a:pathLst>
              <a:path w="7066360" h="6697067">
                <a:moveTo>
                  <a:pt x="1227932" y="0"/>
                </a:moveTo>
                <a:lnTo>
                  <a:pt x="7066360" y="0"/>
                </a:lnTo>
                <a:lnTo>
                  <a:pt x="7066360" y="6585346"/>
                </a:lnTo>
                <a:lnTo>
                  <a:pt x="5330032" y="6585346"/>
                </a:lnTo>
                <a:lnTo>
                  <a:pt x="5330032" y="1413867"/>
                </a:lnTo>
                <a:lnTo>
                  <a:pt x="2951758" y="1413867"/>
                </a:lnTo>
                <a:lnTo>
                  <a:pt x="2951758" y="4371777"/>
                </a:lnTo>
                <a:cubicBezTo>
                  <a:pt x="2951758" y="5123987"/>
                  <a:pt x="2864909" y="5652029"/>
                  <a:pt x="2691210" y="5955903"/>
                </a:cubicBezTo>
                <a:cubicBezTo>
                  <a:pt x="2517643" y="6259777"/>
                  <a:pt x="2325423" y="6459273"/>
                  <a:pt x="2114550" y="6554391"/>
                </a:cubicBezTo>
                <a:cubicBezTo>
                  <a:pt x="1903810" y="6649508"/>
                  <a:pt x="1564878" y="6697067"/>
                  <a:pt x="1097757" y="6697067"/>
                </a:cubicBezTo>
                <a:cubicBezTo>
                  <a:pt x="820738" y="6697067"/>
                  <a:pt x="454819" y="6659826"/>
                  <a:pt x="0" y="6585346"/>
                </a:cubicBezTo>
                <a:lnTo>
                  <a:pt x="0" y="5301655"/>
                </a:lnTo>
                <a:cubicBezTo>
                  <a:pt x="37307" y="5301655"/>
                  <a:pt x="134475" y="5305822"/>
                  <a:pt x="291505" y="5314157"/>
                </a:cubicBezTo>
                <a:cubicBezTo>
                  <a:pt x="473406" y="5326460"/>
                  <a:pt x="613966" y="5332611"/>
                  <a:pt x="713185" y="5332611"/>
                </a:cubicBezTo>
                <a:cubicBezTo>
                  <a:pt x="948796" y="5332611"/>
                  <a:pt x="1093457" y="5255154"/>
                  <a:pt x="1147167" y="5100241"/>
                </a:cubicBezTo>
                <a:cubicBezTo>
                  <a:pt x="1201010" y="4945195"/>
                  <a:pt x="1227932" y="4514255"/>
                  <a:pt x="1227932" y="380742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Freeform 786"/>
          <p:cNvSpPr/>
          <p:nvPr/>
        </p:nvSpPr>
        <p:spPr>
          <a:xfrm>
            <a:off x="9777678" y="2984848"/>
            <a:ext cx="111890" cy="111893"/>
          </a:xfrm>
          <a:custGeom>
            <a:avLst/>
            <a:gdLst/>
            <a:ahLst/>
            <a:cxnLst/>
            <a:rect l="0" t="0" r="0" b="0"/>
            <a:pathLst>
              <a:path w="6581774" h="6581973">
                <a:moveTo>
                  <a:pt x="6581774" y="0"/>
                </a:moveTo>
                <a:lnTo>
                  <a:pt x="6581774" y="6581973"/>
                </a:lnTo>
                <a:lnTo>
                  <a:pt x="4851796" y="6581973"/>
                </a:lnTo>
                <a:lnTo>
                  <a:pt x="4851796" y="3847306"/>
                </a:lnTo>
                <a:lnTo>
                  <a:pt x="4690664" y="3847306"/>
                </a:lnTo>
                <a:cubicBezTo>
                  <a:pt x="4314956" y="3847306"/>
                  <a:pt x="4039326" y="3895857"/>
                  <a:pt x="3863775" y="3992959"/>
                </a:cubicBezTo>
                <a:cubicBezTo>
                  <a:pt x="3688356" y="4090061"/>
                  <a:pt x="3493359" y="4295708"/>
                  <a:pt x="3278781" y="4609901"/>
                </a:cubicBezTo>
                <a:lnTo>
                  <a:pt x="3173411" y="4740275"/>
                </a:lnTo>
                <a:lnTo>
                  <a:pt x="2027831" y="6581973"/>
                </a:lnTo>
                <a:lnTo>
                  <a:pt x="0" y="6581973"/>
                </a:lnTo>
                <a:lnTo>
                  <a:pt x="1246385" y="4672012"/>
                </a:lnTo>
                <a:cubicBezTo>
                  <a:pt x="1601985" y="4126309"/>
                  <a:pt x="1924446" y="3812116"/>
                  <a:pt x="2213767" y="3729434"/>
                </a:cubicBezTo>
                <a:cubicBezTo>
                  <a:pt x="1726008" y="3700462"/>
                  <a:pt x="1330191" y="3515651"/>
                  <a:pt x="1026317" y="3175000"/>
                </a:cubicBezTo>
                <a:cubicBezTo>
                  <a:pt x="722443" y="2834216"/>
                  <a:pt x="570506" y="2399506"/>
                  <a:pt x="570506" y="1870868"/>
                </a:cubicBezTo>
                <a:cubicBezTo>
                  <a:pt x="570506" y="1445550"/>
                  <a:pt x="670651" y="1082146"/>
                  <a:pt x="870941" y="780653"/>
                </a:cubicBezTo>
                <a:cubicBezTo>
                  <a:pt x="1071363" y="479160"/>
                  <a:pt x="1337864" y="273711"/>
                  <a:pt x="1670446" y="164306"/>
                </a:cubicBezTo>
                <a:cubicBezTo>
                  <a:pt x="2003027" y="54768"/>
                  <a:pt x="2497798" y="0"/>
                  <a:pt x="3154758" y="0"/>
                </a:cubicBezTo>
                <a:close/>
                <a:moveTo>
                  <a:pt x="4851796" y="1122560"/>
                </a:moveTo>
                <a:lnTo>
                  <a:pt x="3607196" y="1122560"/>
                </a:lnTo>
                <a:cubicBezTo>
                  <a:pt x="3149069" y="1122560"/>
                  <a:pt x="2827072" y="1187516"/>
                  <a:pt x="2641202" y="1317426"/>
                </a:cubicBezTo>
                <a:cubicBezTo>
                  <a:pt x="2455464" y="1447336"/>
                  <a:pt x="2362596" y="1662906"/>
                  <a:pt x="2362596" y="1964134"/>
                </a:cubicBezTo>
                <a:cubicBezTo>
                  <a:pt x="2362596" y="2265097"/>
                  <a:pt x="2467833" y="2481593"/>
                  <a:pt x="2678310" y="2613620"/>
                </a:cubicBezTo>
                <a:cubicBezTo>
                  <a:pt x="2888918" y="2745647"/>
                  <a:pt x="3233670" y="2811660"/>
                  <a:pt x="3712566" y="2811660"/>
                </a:cubicBezTo>
                <a:lnTo>
                  <a:pt x="4851796" y="28116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Freeform 787"/>
          <p:cNvSpPr/>
          <p:nvPr/>
        </p:nvSpPr>
        <p:spPr>
          <a:xfrm>
            <a:off x="9918187" y="2982223"/>
            <a:ext cx="109198" cy="157077"/>
          </a:xfrm>
          <a:custGeom>
            <a:avLst/>
            <a:gdLst/>
            <a:ahLst/>
            <a:cxnLst/>
            <a:rect l="0" t="0" r="0" b="0"/>
            <a:pathLst>
              <a:path w="6423422" h="9239845">
                <a:moveTo>
                  <a:pt x="0" y="148828"/>
                </a:moveTo>
                <a:lnTo>
                  <a:pt x="1624608" y="148828"/>
                </a:lnTo>
                <a:lnTo>
                  <a:pt x="1624608" y="1116211"/>
                </a:lnTo>
                <a:cubicBezTo>
                  <a:pt x="1835481" y="785482"/>
                  <a:pt x="2120702" y="516798"/>
                  <a:pt x="2480270" y="310158"/>
                </a:cubicBezTo>
                <a:cubicBezTo>
                  <a:pt x="2839839" y="103386"/>
                  <a:pt x="3238698" y="0"/>
                  <a:pt x="3676848" y="0"/>
                </a:cubicBezTo>
                <a:cubicBezTo>
                  <a:pt x="4441494" y="0"/>
                  <a:pt x="5090385" y="299773"/>
                  <a:pt x="5623520" y="899319"/>
                </a:cubicBezTo>
                <a:cubicBezTo>
                  <a:pt x="6156788" y="1498732"/>
                  <a:pt x="6423422" y="2333824"/>
                  <a:pt x="6423422" y="3404592"/>
                </a:cubicBezTo>
                <a:cubicBezTo>
                  <a:pt x="6423422" y="4504201"/>
                  <a:pt x="6154738" y="5358937"/>
                  <a:pt x="5617369" y="5968802"/>
                </a:cubicBezTo>
                <a:cubicBezTo>
                  <a:pt x="5080132" y="6578534"/>
                  <a:pt x="4429191" y="6883399"/>
                  <a:pt x="3664545" y="6883399"/>
                </a:cubicBezTo>
                <a:cubicBezTo>
                  <a:pt x="3300876" y="6883399"/>
                  <a:pt x="2971205" y="6811036"/>
                  <a:pt x="2675533" y="6666310"/>
                </a:cubicBezTo>
                <a:cubicBezTo>
                  <a:pt x="2379993" y="6521582"/>
                  <a:pt x="2068975" y="6273536"/>
                  <a:pt x="1742480" y="5922169"/>
                </a:cubicBezTo>
                <a:lnTo>
                  <a:pt x="1742480" y="9239845"/>
                </a:lnTo>
                <a:lnTo>
                  <a:pt x="0" y="9239845"/>
                </a:lnTo>
                <a:close/>
                <a:moveTo>
                  <a:pt x="1723827" y="3330178"/>
                </a:moveTo>
                <a:cubicBezTo>
                  <a:pt x="1723827" y="4070086"/>
                  <a:pt x="1870538" y="4616781"/>
                  <a:pt x="2163961" y="4970264"/>
                </a:cubicBezTo>
                <a:cubicBezTo>
                  <a:pt x="2457516" y="5323748"/>
                  <a:pt x="2814968" y="5500489"/>
                  <a:pt x="3236317" y="5500489"/>
                </a:cubicBezTo>
                <a:cubicBezTo>
                  <a:pt x="3641394" y="5500489"/>
                  <a:pt x="3978209" y="5338234"/>
                  <a:pt x="4246761" y="5013722"/>
                </a:cubicBezTo>
                <a:cubicBezTo>
                  <a:pt x="4515445" y="4689211"/>
                  <a:pt x="4649788" y="4156935"/>
                  <a:pt x="4649788" y="3416895"/>
                </a:cubicBezTo>
                <a:cubicBezTo>
                  <a:pt x="4649788" y="2726465"/>
                  <a:pt x="4511344" y="2213835"/>
                  <a:pt x="4234458" y="1879005"/>
                </a:cubicBezTo>
                <a:cubicBezTo>
                  <a:pt x="3957571" y="1544175"/>
                  <a:pt x="3614539" y="1376760"/>
                  <a:pt x="3205361" y="1376760"/>
                </a:cubicBezTo>
                <a:cubicBezTo>
                  <a:pt x="2779779" y="1376760"/>
                  <a:pt x="2426427" y="1541132"/>
                  <a:pt x="2145308" y="1869877"/>
                </a:cubicBezTo>
                <a:cubicBezTo>
                  <a:pt x="1864320" y="2198489"/>
                  <a:pt x="1723827" y="2685256"/>
                  <a:pt x="1723827" y="333017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Freeform 788"/>
          <p:cNvSpPr/>
          <p:nvPr/>
        </p:nvSpPr>
        <p:spPr>
          <a:xfrm>
            <a:off x="10049632" y="2984811"/>
            <a:ext cx="101732" cy="111957"/>
          </a:xfrm>
          <a:custGeom>
            <a:avLst/>
            <a:gdLst/>
            <a:ahLst/>
            <a:cxnLst/>
            <a:rect l="0" t="0" r="0" b="0"/>
            <a:pathLst>
              <a:path w="5984280" h="6585743">
                <a:moveTo>
                  <a:pt x="0" y="0"/>
                </a:moveTo>
                <a:lnTo>
                  <a:pt x="1742480" y="0"/>
                </a:lnTo>
                <a:lnTo>
                  <a:pt x="1742480" y="2412206"/>
                </a:lnTo>
                <a:lnTo>
                  <a:pt x="4235648" y="2412206"/>
                </a:lnTo>
                <a:lnTo>
                  <a:pt x="4235648" y="0"/>
                </a:lnTo>
                <a:lnTo>
                  <a:pt x="5984280" y="0"/>
                </a:lnTo>
                <a:lnTo>
                  <a:pt x="5984280" y="6585743"/>
                </a:lnTo>
                <a:lnTo>
                  <a:pt x="4235648" y="6585743"/>
                </a:lnTo>
                <a:lnTo>
                  <a:pt x="4235648" y="3819922"/>
                </a:lnTo>
                <a:lnTo>
                  <a:pt x="1742480" y="3819922"/>
                </a:lnTo>
                <a:lnTo>
                  <a:pt x="1742480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Freeform 789"/>
          <p:cNvSpPr/>
          <p:nvPr/>
        </p:nvSpPr>
        <p:spPr>
          <a:xfrm>
            <a:off x="10174013" y="2982341"/>
            <a:ext cx="115533" cy="116977"/>
          </a:xfrm>
          <a:custGeom>
            <a:avLst/>
            <a:gdLst/>
            <a:ahLst/>
            <a:cxnLst/>
            <a:rect l="0" t="0" r="0" b="0"/>
            <a:pathLst>
              <a:path w="6796087" h="6881018">
                <a:moveTo>
                  <a:pt x="0" y="3347443"/>
                </a:moveTo>
                <a:cubicBezTo>
                  <a:pt x="0" y="2768931"/>
                  <a:pt x="142610" y="2209007"/>
                  <a:pt x="427831" y="1667669"/>
                </a:cubicBezTo>
                <a:cubicBezTo>
                  <a:pt x="713052" y="1126332"/>
                  <a:pt x="1117070" y="713053"/>
                  <a:pt x="1639887" y="427832"/>
                </a:cubicBezTo>
                <a:cubicBezTo>
                  <a:pt x="2162836" y="142611"/>
                  <a:pt x="2746771" y="0"/>
                  <a:pt x="3391693" y="0"/>
                </a:cubicBezTo>
                <a:cubicBezTo>
                  <a:pt x="4387982" y="0"/>
                  <a:pt x="5204420" y="323454"/>
                  <a:pt x="5841007" y="970360"/>
                </a:cubicBezTo>
                <a:cubicBezTo>
                  <a:pt x="6477727" y="1617134"/>
                  <a:pt x="6796087" y="2434300"/>
                  <a:pt x="6796087" y="3421857"/>
                </a:cubicBezTo>
                <a:cubicBezTo>
                  <a:pt x="6796087" y="4417881"/>
                  <a:pt x="6474684" y="5243447"/>
                  <a:pt x="5831879" y="5898555"/>
                </a:cubicBezTo>
                <a:cubicBezTo>
                  <a:pt x="5189074" y="6553531"/>
                  <a:pt x="4379846" y="6881018"/>
                  <a:pt x="3404195" y="6881018"/>
                </a:cubicBezTo>
                <a:cubicBezTo>
                  <a:pt x="2800548" y="6881018"/>
                  <a:pt x="2224881" y="6744626"/>
                  <a:pt x="1677193" y="6471841"/>
                </a:cubicBezTo>
                <a:cubicBezTo>
                  <a:pt x="1129506" y="6199056"/>
                  <a:pt x="713052" y="5799204"/>
                  <a:pt x="427831" y="5272286"/>
                </a:cubicBezTo>
                <a:cubicBezTo>
                  <a:pt x="142610" y="4745369"/>
                  <a:pt x="0" y="4103754"/>
                  <a:pt x="0" y="3347443"/>
                </a:cubicBezTo>
                <a:close/>
                <a:moveTo>
                  <a:pt x="1785937" y="3440510"/>
                </a:moveTo>
                <a:cubicBezTo>
                  <a:pt x="1785937" y="4093369"/>
                  <a:pt x="1940917" y="4593366"/>
                  <a:pt x="2250876" y="4940499"/>
                </a:cubicBezTo>
                <a:cubicBezTo>
                  <a:pt x="2560835" y="5287500"/>
                  <a:pt x="2943225" y="5461000"/>
                  <a:pt x="3398043" y="5461000"/>
                </a:cubicBezTo>
                <a:cubicBezTo>
                  <a:pt x="3852730" y="5461000"/>
                  <a:pt x="4233994" y="5287500"/>
                  <a:pt x="4541837" y="4940499"/>
                </a:cubicBezTo>
                <a:cubicBezTo>
                  <a:pt x="4849812" y="4593366"/>
                  <a:pt x="5003800" y="4089268"/>
                  <a:pt x="5003800" y="3428207"/>
                </a:cubicBezTo>
                <a:cubicBezTo>
                  <a:pt x="5003800" y="2783682"/>
                  <a:pt x="4849812" y="2287919"/>
                  <a:pt x="4541837" y="1940918"/>
                </a:cubicBezTo>
                <a:cubicBezTo>
                  <a:pt x="4233994" y="1593784"/>
                  <a:pt x="3852730" y="1420218"/>
                  <a:pt x="3398043" y="1420218"/>
                </a:cubicBezTo>
                <a:cubicBezTo>
                  <a:pt x="2943225" y="1420218"/>
                  <a:pt x="2560835" y="1593784"/>
                  <a:pt x="2250876" y="1940918"/>
                </a:cubicBezTo>
                <a:cubicBezTo>
                  <a:pt x="1940917" y="2287919"/>
                  <a:pt x="1785937" y="2787783"/>
                  <a:pt x="1785937" y="344051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Freeform 790"/>
          <p:cNvSpPr/>
          <p:nvPr/>
        </p:nvSpPr>
        <p:spPr>
          <a:xfrm>
            <a:off x="10303072" y="2982341"/>
            <a:ext cx="105632" cy="116977"/>
          </a:xfrm>
          <a:custGeom>
            <a:avLst/>
            <a:gdLst/>
            <a:ahLst/>
            <a:cxnLst/>
            <a:rect l="0" t="0" r="0" b="0"/>
            <a:pathLst>
              <a:path w="6213673" h="6881018">
                <a:moveTo>
                  <a:pt x="6126758" y="2095699"/>
                </a:moveTo>
                <a:lnTo>
                  <a:pt x="4409083" y="2405658"/>
                </a:lnTo>
                <a:cubicBezTo>
                  <a:pt x="4351271" y="2062758"/>
                  <a:pt x="4220038" y="1804525"/>
                  <a:pt x="4015383" y="1630958"/>
                </a:cubicBezTo>
                <a:cubicBezTo>
                  <a:pt x="3810727" y="1457392"/>
                  <a:pt x="3545086" y="1370608"/>
                  <a:pt x="3218458" y="1370608"/>
                </a:cubicBezTo>
                <a:cubicBezTo>
                  <a:pt x="2784409" y="1370608"/>
                  <a:pt x="2438202" y="1520362"/>
                  <a:pt x="2179836" y="1819871"/>
                </a:cubicBezTo>
                <a:cubicBezTo>
                  <a:pt x="1921470" y="2119379"/>
                  <a:pt x="1792288" y="2620301"/>
                  <a:pt x="1792288" y="3322638"/>
                </a:cubicBezTo>
                <a:cubicBezTo>
                  <a:pt x="1792288" y="4103688"/>
                  <a:pt x="1923521" y="4655344"/>
                  <a:pt x="2185988" y="4977607"/>
                </a:cubicBezTo>
                <a:cubicBezTo>
                  <a:pt x="2448454" y="5299869"/>
                  <a:pt x="2800879" y="5461000"/>
                  <a:pt x="3243263" y="5461000"/>
                </a:cubicBezTo>
                <a:cubicBezTo>
                  <a:pt x="3573992" y="5461000"/>
                  <a:pt x="3844793" y="5367007"/>
                  <a:pt x="4055666" y="5179021"/>
                </a:cubicBezTo>
                <a:cubicBezTo>
                  <a:pt x="4266538" y="4991034"/>
                  <a:pt x="4415367" y="4667713"/>
                  <a:pt x="4502150" y="4209058"/>
                </a:cubicBezTo>
                <a:lnTo>
                  <a:pt x="6213673" y="4500365"/>
                </a:lnTo>
                <a:cubicBezTo>
                  <a:pt x="6035873" y="5285516"/>
                  <a:pt x="5694759" y="5878579"/>
                  <a:pt x="5190331" y="6279555"/>
                </a:cubicBezTo>
                <a:cubicBezTo>
                  <a:pt x="4686035" y="6680531"/>
                  <a:pt x="4010157" y="6881018"/>
                  <a:pt x="3162697" y="6881018"/>
                </a:cubicBezTo>
                <a:cubicBezTo>
                  <a:pt x="2199481" y="6881018"/>
                  <a:pt x="1431528" y="6577278"/>
                  <a:pt x="858838" y="5969794"/>
                </a:cubicBezTo>
                <a:cubicBezTo>
                  <a:pt x="286279" y="5362179"/>
                  <a:pt x="0" y="4521134"/>
                  <a:pt x="0" y="3446661"/>
                </a:cubicBezTo>
                <a:cubicBezTo>
                  <a:pt x="0" y="2359886"/>
                  <a:pt x="287338" y="1513748"/>
                  <a:pt x="862013" y="908249"/>
                </a:cubicBezTo>
                <a:cubicBezTo>
                  <a:pt x="1436688" y="302750"/>
                  <a:pt x="2213901" y="0"/>
                  <a:pt x="3193653" y="0"/>
                </a:cubicBezTo>
                <a:cubicBezTo>
                  <a:pt x="3995738" y="0"/>
                  <a:pt x="4633449" y="172575"/>
                  <a:pt x="5106789" y="517724"/>
                </a:cubicBezTo>
                <a:cubicBezTo>
                  <a:pt x="5580129" y="862873"/>
                  <a:pt x="5920118" y="1388865"/>
                  <a:pt x="6126758" y="209569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Freeform 791"/>
          <p:cNvSpPr/>
          <p:nvPr/>
        </p:nvSpPr>
        <p:spPr>
          <a:xfrm>
            <a:off x="10416857" y="2984750"/>
            <a:ext cx="101311" cy="111957"/>
          </a:xfrm>
          <a:custGeom>
            <a:avLst/>
            <a:gdLst/>
            <a:ahLst/>
            <a:cxnLst/>
            <a:rect l="0" t="0" r="0" b="0"/>
            <a:pathLst>
              <a:path w="5959475" h="6585744">
                <a:moveTo>
                  <a:pt x="0" y="0"/>
                </a:moveTo>
                <a:lnTo>
                  <a:pt x="5959475" y="0"/>
                </a:lnTo>
                <a:lnTo>
                  <a:pt x="5959475" y="1407715"/>
                </a:lnTo>
                <a:lnTo>
                  <a:pt x="3851076" y="1407715"/>
                </a:lnTo>
                <a:lnTo>
                  <a:pt x="3851076" y="6585744"/>
                </a:lnTo>
                <a:lnTo>
                  <a:pt x="2108398" y="6585744"/>
                </a:lnTo>
                <a:lnTo>
                  <a:pt x="2108398" y="1407715"/>
                </a:lnTo>
                <a:lnTo>
                  <a:pt x="0" y="14077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Freeform 792"/>
          <p:cNvSpPr/>
          <p:nvPr/>
        </p:nvSpPr>
        <p:spPr>
          <a:xfrm>
            <a:off x="10535830" y="2984811"/>
            <a:ext cx="103132" cy="111957"/>
          </a:xfrm>
          <a:custGeom>
            <a:avLst/>
            <a:gdLst/>
            <a:ahLst/>
            <a:cxnLst/>
            <a:rect l="0" t="0" r="0" b="0"/>
            <a:pathLst>
              <a:path w="6066631" h="6585743">
                <a:moveTo>
                  <a:pt x="0" y="0"/>
                </a:moveTo>
                <a:lnTo>
                  <a:pt x="1674416" y="0"/>
                </a:lnTo>
                <a:lnTo>
                  <a:pt x="1674416" y="4136231"/>
                </a:lnTo>
                <a:lnTo>
                  <a:pt x="4354909" y="0"/>
                </a:lnTo>
                <a:lnTo>
                  <a:pt x="6066631" y="0"/>
                </a:lnTo>
                <a:lnTo>
                  <a:pt x="6066631" y="6585743"/>
                </a:lnTo>
                <a:lnTo>
                  <a:pt x="4392216" y="6585743"/>
                </a:lnTo>
                <a:lnTo>
                  <a:pt x="4392216" y="2375098"/>
                </a:lnTo>
                <a:lnTo>
                  <a:pt x="1674416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Rectangle 793"/>
          <p:cNvSpPr/>
          <p:nvPr/>
        </p:nvSpPr>
        <p:spPr>
          <a:xfrm>
            <a:off x="6835140" y="3270723"/>
            <a:ext cx="4725661" cy="7100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99" b="0" i="0" spc="0" baseline="0" dirty="0" err="1" smtClean="0">
                <a:latin typeface="Arial"/>
              </a:rPr>
              <a:t>со</a:t>
            </a:r>
            <a:r>
              <a:rPr lang="en-US" sz="1699" b="0" i="0" spc="-24" baseline="0" dirty="0" err="1" smtClean="0">
                <a:latin typeface="Arial"/>
              </a:rPr>
              <a:t>б</a:t>
            </a:r>
            <a:r>
              <a:rPr lang="en-US" sz="1699" b="0" i="0" spc="0" baseline="0" dirty="0" err="1" smtClean="0">
                <a:latin typeface="Arial"/>
              </a:rPr>
              <a:t>ст</a:t>
            </a:r>
            <a:r>
              <a:rPr lang="en-US" sz="1699" b="0" i="0" spc="-15" baseline="0" dirty="0" err="1" smtClean="0">
                <a:latin typeface="Arial"/>
              </a:rPr>
              <a:t>в</a:t>
            </a:r>
            <a:r>
              <a:rPr lang="en-US" sz="1699" b="0" i="0" spc="0" baseline="0" dirty="0" err="1" smtClean="0">
                <a:latin typeface="Arial"/>
              </a:rPr>
              <a:t>енных</a:t>
            </a:r>
            <a:r>
              <a:rPr lang="en-US" sz="1699" b="0" i="0" spc="0" baseline="0" dirty="0" smtClean="0">
                <a:latin typeface="Arial"/>
              </a:rPr>
              <a:t> </a:t>
            </a:r>
            <a:r>
              <a:rPr lang="en-US" sz="1699" b="0" i="0" spc="0" baseline="0" dirty="0">
                <a:latin typeface="Arial"/>
              </a:rPr>
              <a:t>с</a:t>
            </a:r>
            <a:r>
              <a:rPr lang="en-US" sz="1699" b="0" i="0" spc="-57" baseline="0" dirty="0">
                <a:latin typeface="Arial"/>
              </a:rPr>
              <a:t>е</a:t>
            </a:r>
            <a:r>
              <a:rPr lang="en-US" sz="1699" b="0" i="0" spc="-16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ей сбы</a:t>
            </a:r>
            <a:r>
              <a:rPr lang="en-US" sz="1699" b="0" i="0" spc="-16" baseline="0" dirty="0">
                <a:latin typeface="Arial"/>
              </a:rPr>
              <a:t>т</a:t>
            </a:r>
            <a:r>
              <a:rPr lang="en-US" sz="1699" b="0" i="0" spc="0" baseline="0" dirty="0">
                <a:latin typeface="Arial"/>
              </a:rPr>
              <a:t>а и о</a:t>
            </a:r>
            <a:r>
              <a:rPr lang="en-US" sz="1699" b="0" i="0" spc="-36" baseline="0" dirty="0">
                <a:latin typeface="Arial"/>
              </a:rPr>
              <a:t>б</a:t>
            </a:r>
            <a:r>
              <a:rPr lang="en-US" sz="1699" b="0" i="0" spc="0" baseline="0" dirty="0">
                <a:latin typeface="Arial"/>
              </a:rPr>
              <a:t>мена вы</a:t>
            </a:r>
            <a:r>
              <a:rPr lang="en-US" sz="1699" b="0" i="0" spc="-32" baseline="0" dirty="0">
                <a:latin typeface="Arial"/>
              </a:rPr>
              <a:t>го</a:t>
            </a:r>
            <a:r>
              <a:rPr lang="en-US" sz="1699" b="0" i="0" spc="0" baseline="0" dirty="0">
                <a:latin typeface="Arial"/>
              </a:rPr>
              <a:t>дами. </a:t>
            </a:r>
          </a:p>
          <a:p>
            <a:pPr marL="0">
              <a:lnSpc>
                <a:spcPts val="1608"/>
              </a:lnSpc>
            </a:pPr>
            <a:r>
              <a:rPr lang="en-US" sz="1699" b="0" i="0" spc="0" baseline="0" dirty="0">
                <a:latin typeface="Arial"/>
              </a:rPr>
              <a:t>С</a:t>
            </a:r>
            <a:r>
              <a:rPr lang="en-US" sz="1699" b="0" i="0" spc="-57" baseline="0" dirty="0">
                <a:latin typeface="Arial"/>
              </a:rPr>
              <a:t>е</a:t>
            </a:r>
            <a:r>
              <a:rPr lang="en-US" sz="1699" b="0" i="0" spc="0" baseline="0" dirty="0">
                <a:latin typeface="Arial"/>
              </a:rPr>
              <a:t>ть как ис</a:t>
            </a:r>
            <a:r>
              <a:rPr lang="en-US" sz="1699" b="0" i="0" spc="-16" baseline="0" dirty="0">
                <a:latin typeface="Arial"/>
              </a:rPr>
              <a:t>т</a:t>
            </a:r>
            <a:r>
              <a:rPr lang="en-US" sz="1699" b="0" i="0" spc="-32" baseline="0" dirty="0">
                <a:latin typeface="Arial"/>
              </a:rPr>
              <a:t>о</a:t>
            </a:r>
            <a:r>
              <a:rPr lang="en-US" sz="1699" b="0" i="0" spc="0" baseline="0" dirty="0">
                <a:latin typeface="Arial"/>
              </a:rPr>
              <a:t>чник знаний и пространст</a:t>
            </a:r>
            <a:r>
              <a:rPr lang="en-US" sz="1699" b="0" i="0" spc="-15" baseline="0" dirty="0">
                <a:latin typeface="Arial"/>
              </a:rPr>
              <a:t>в</a:t>
            </a:r>
            <a:r>
              <a:rPr lang="en-US" sz="1699" b="0" i="0" spc="0" baseline="0" dirty="0">
                <a:latin typeface="Arial"/>
              </a:rPr>
              <a:t>о </a:t>
            </a:r>
          </a:p>
          <a:p>
            <a:pPr marL="0">
              <a:lnSpc>
                <a:spcPts val="1704"/>
              </a:lnSpc>
            </a:pPr>
            <a:r>
              <a:rPr lang="en-US" sz="1699" b="0" i="0" spc="0" baseline="0" dirty="0" err="1">
                <a:latin typeface="Arial"/>
              </a:rPr>
              <a:t>п</a:t>
            </a:r>
            <a:r>
              <a:rPr lang="en-US" sz="1699" b="0" i="0" spc="-32" baseline="0" dirty="0" err="1">
                <a:latin typeface="Arial"/>
              </a:rPr>
              <a:t>о</a:t>
            </a:r>
            <a:r>
              <a:rPr lang="en-US" sz="1699" b="0" i="0" spc="0" baseline="0" dirty="0" err="1">
                <a:latin typeface="Arial"/>
              </a:rPr>
              <a:t>л</a:t>
            </a:r>
            <a:r>
              <a:rPr lang="en-US" sz="1699" b="0" i="0" spc="-32" baseline="0" dirty="0" err="1">
                <a:latin typeface="Arial"/>
              </a:rPr>
              <a:t>е</a:t>
            </a:r>
            <a:r>
              <a:rPr lang="en-US" sz="1699" b="0" i="0" spc="0" baseline="0" dirty="0" err="1">
                <a:latin typeface="Arial"/>
              </a:rPr>
              <a:t>зных</a:t>
            </a:r>
            <a:r>
              <a:rPr lang="en-US" sz="1699" b="0" i="0" spc="0" baseline="0" dirty="0">
                <a:latin typeface="Arial"/>
              </a:rPr>
              <a:t> </a:t>
            </a:r>
            <a:r>
              <a:rPr lang="en-US" sz="1699" b="0" i="0" spc="0" baseline="0" dirty="0" err="1" smtClean="0">
                <a:latin typeface="Arial"/>
              </a:rPr>
              <a:t>коммуникаций</a:t>
            </a:r>
            <a:r>
              <a:rPr lang="ru-RU" sz="1699" b="0" i="0" spc="0" baseline="0" dirty="0" smtClean="0">
                <a:latin typeface="Arial"/>
              </a:rPr>
              <a:t>,</a:t>
            </a:r>
            <a:endParaRPr lang="en-US" sz="1699" b="0" i="0" spc="0" baseline="0" dirty="0">
              <a:latin typeface="Arial"/>
            </a:endParaRPr>
          </a:p>
        </p:txBody>
      </p:sp>
      <p:sp>
        <p:nvSpPr>
          <p:cNvPr id="865" name="Freeform 865"/>
          <p:cNvSpPr/>
          <p:nvPr/>
        </p:nvSpPr>
        <p:spPr>
          <a:xfrm>
            <a:off x="10907798" y="510617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Freeform 870"/>
          <p:cNvSpPr/>
          <p:nvPr/>
        </p:nvSpPr>
        <p:spPr>
          <a:xfrm>
            <a:off x="6876762" y="5810352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Freeform 871"/>
          <p:cNvSpPr/>
          <p:nvPr/>
        </p:nvSpPr>
        <p:spPr>
          <a:xfrm>
            <a:off x="6948203" y="5810352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Freeform 872"/>
          <p:cNvSpPr/>
          <p:nvPr/>
        </p:nvSpPr>
        <p:spPr>
          <a:xfrm>
            <a:off x="7019645" y="5810352"/>
            <a:ext cx="32047" cy="154584"/>
          </a:xfrm>
          <a:custGeom>
            <a:avLst/>
            <a:gdLst/>
            <a:ahLst/>
            <a:cxnLst/>
            <a:rect l="0" t="0" r="0" b="0"/>
            <a:pathLst>
              <a:path w="1885156" h="9093200">
                <a:moveTo>
                  <a:pt x="452636" y="6746875"/>
                </a:moveTo>
                <a:lnTo>
                  <a:pt x="0" y="2133204"/>
                </a:lnTo>
                <a:lnTo>
                  <a:pt x="0" y="0"/>
                </a:lnTo>
                <a:lnTo>
                  <a:pt x="1885156" y="0"/>
                </a:lnTo>
                <a:lnTo>
                  <a:pt x="1885156" y="2133204"/>
                </a:lnTo>
                <a:lnTo>
                  <a:pt x="1438672" y="6746875"/>
                </a:lnTo>
                <a:close/>
                <a:moveTo>
                  <a:pt x="74414" y="9093200"/>
                </a:moveTo>
                <a:lnTo>
                  <a:pt x="74414" y="7350721"/>
                </a:lnTo>
                <a:lnTo>
                  <a:pt x="1816894" y="7350721"/>
                </a:lnTo>
                <a:lnTo>
                  <a:pt x="1816894" y="90932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Freeform 873"/>
          <p:cNvSpPr/>
          <p:nvPr/>
        </p:nvSpPr>
        <p:spPr>
          <a:xfrm>
            <a:off x="7142797" y="5807754"/>
            <a:ext cx="136624" cy="159782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Freeform 874"/>
          <p:cNvSpPr/>
          <p:nvPr/>
        </p:nvSpPr>
        <p:spPr>
          <a:xfrm>
            <a:off x="7287579" y="5852935"/>
            <a:ext cx="119294" cy="143738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Freeform 875"/>
          <p:cNvSpPr/>
          <p:nvPr/>
        </p:nvSpPr>
        <p:spPr>
          <a:xfrm>
            <a:off x="7427269" y="5852935"/>
            <a:ext cx="91905" cy="112001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Freeform 876"/>
          <p:cNvSpPr/>
          <p:nvPr/>
        </p:nvSpPr>
        <p:spPr>
          <a:xfrm>
            <a:off x="7541543" y="5852979"/>
            <a:ext cx="91973" cy="1119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Freeform 877"/>
          <p:cNvSpPr/>
          <p:nvPr/>
        </p:nvSpPr>
        <p:spPr>
          <a:xfrm>
            <a:off x="7662211" y="5852935"/>
            <a:ext cx="64412" cy="111957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Freeform 878"/>
          <p:cNvSpPr/>
          <p:nvPr/>
        </p:nvSpPr>
        <p:spPr>
          <a:xfrm>
            <a:off x="7795452" y="585050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Freeform 879"/>
          <p:cNvSpPr/>
          <p:nvPr/>
        </p:nvSpPr>
        <p:spPr>
          <a:xfrm>
            <a:off x="7922327" y="5852979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Freeform 880"/>
          <p:cNvSpPr/>
          <p:nvPr/>
        </p:nvSpPr>
        <p:spPr>
          <a:xfrm>
            <a:off x="8018015" y="5852986"/>
            <a:ext cx="102667" cy="143688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Freeform 881"/>
          <p:cNvSpPr/>
          <p:nvPr/>
        </p:nvSpPr>
        <p:spPr>
          <a:xfrm>
            <a:off x="8132101" y="5850452"/>
            <a:ext cx="103206" cy="117075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Freeform 882"/>
          <p:cNvSpPr/>
          <p:nvPr/>
        </p:nvSpPr>
        <p:spPr>
          <a:xfrm>
            <a:off x="8259089" y="5852979"/>
            <a:ext cx="90630" cy="1119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Freeform 883"/>
          <p:cNvSpPr/>
          <p:nvPr/>
        </p:nvSpPr>
        <p:spPr>
          <a:xfrm>
            <a:off x="8367905" y="5852935"/>
            <a:ext cx="90974" cy="111957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Freeform 884"/>
          <p:cNvSpPr/>
          <p:nvPr/>
        </p:nvSpPr>
        <p:spPr>
          <a:xfrm>
            <a:off x="8468542" y="5850509"/>
            <a:ext cx="103109" cy="116984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Freeform 885"/>
          <p:cNvSpPr/>
          <p:nvPr/>
        </p:nvSpPr>
        <p:spPr>
          <a:xfrm>
            <a:off x="8650103" y="5850452"/>
            <a:ext cx="97512" cy="117075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Freeform 886"/>
          <p:cNvSpPr/>
          <p:nvPr/>
        </p:nvSpPr>
        <p:spPr>
          <a:xfrm>
            <a:off x="8827262" y="5810389"/>
            <a:ext cx="121278" cy="154547"/>
          </a:xfrm>
          <a:custGeom>
            <a:avLst/>
            <a:gdLst/>
            <a:ahLst/>
            <a:cxnLst/>
            <a:rect l="0" t="0" r="0" b="0"/>
            <a:pathLst>
              <a:path w="7134026" h="9091017">
                <a:moveTo>
                  <a:pt x="0" y="9091017"/>
                </a:moveTo>
                <a:lnTo>
                  <a:pt x="0" y="0"/>
                </a:lnTo>
                <a:lnTo>
                  <a:pt x="1203126" y="0"/>
                </a:lnTo>
                <a:lnTo>
                  <a:pt x="1203126" y="3733205"/>
                </a:lnTo>
                <a:lnTo>
                  <a:pt x="5930900" y="3733205"/>
                </a:lnTo>
                <a:lnTo>
                  <a:pt x="5930900" y="0"/>
                </a:lnTo>
                <a:lnTo>
                  <a:pt x="7134026" y="0"/>
                </a:lnTo>
                <a:lnTo>
                  <a:pt x="7134026" y="9091017"/>
                </a:lnTo>
                <a:lnTo>
                  <a:pt x="5930900" y="9091017"/>
                </a:lnTo>
                <a:lnTo>
                  <a:pt x="5930900" y="4805958"/>
                </a:lnTo>
                <a:lnTo>
                  <a:pt x="1203126" y="4805958"/>
                </a:lnTo>
                <a:lnTo>
                  <a:pt x="1203126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Freeform 887"/>
          <p:cNvSpPr/>
          <p:nvPr/>
        </p:nvSpPr>
        <p:spPr>
          <a:xfrm>
            <a:off x="8965250" y="5810379"/>
            <a:ext cx="144636" cy="154547"/>
          </a:xfrm>
          <a:custGeom>
            <a:avLst/>
            <a:gdLst/>
            <a:ahLst/>
            <a:cxnLst/>
            <a:rect l="0" t="0" r="0" b="0"/>
            <a:pathLst>
              <a:path w="8508007" h="9091017">
                <a:moveTo>
                  <a:pt x="0" y="9091017"/>
                </a:moveTo>
                <a:lnTo>
                  <a:pt x="3491309" y="0"/>
                </a:lnTo>
                <a:lnTo>
                  <a:pt x="4787304" y="0"/>
                </a:lnTo>
                <a:lnTo>
                  <a:pt x="8508007" y="9091017"/>
                </a:lnTo>
                <a:lnTo>
                  <a:pt x="7137598" y="9091017"/>
                </a:lnTo>
                <a:lnTo>
                  <a:pt x="6077148" y="6337697"/>
                </a:lnTo>
                <a:lnTo>
                  <a:pt x="2275879" y="6337697"/>
                </a:lnTo>
                <a:lnTo>
                  <a:pt x="1277540" y="9091017"/>
                </a:lnTo>
                <a:close/>
                <a:moveTo>
                  <a:pt x="2623145" y="5357812"/>
                </a:moveTo>
                <a:lnTo>
                  <a:pt x="5705078" y="5357812"/>
                </a:lnTo>
                <a:lnTo>
                  <a:pt x="4756348" y="2840037"/>
                </a:lnTo>
                <a:cubicBezTo>
                  <a:pt x="4467026" y="2075259"/>
                  <a:pt x="4252052" y="1446874"/>
                  <a:pt x="4111426" y="954881"/>
                </a:cubicBezTo>
                <a:cubicBezTo>
                  <a:pt x="3995671" y="1537758"/>
                  <a:pt x="3832357" y="2116534"/>
                  <a:pt x="3621484" y="269120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Freeform 888"/>
          <p:cNvSpPr/>
          <p:nvPr/>
        </p:nvSpPr>
        <p:spPr>
          <a:xfrm>
            <a:off x="9127032" y="5810352"/>
            <a:ext cx="136229" cy="154564"/>
          </a:xfrm>
          <a:custGeom>
            <a:avLst/>
            <a:gdLst/>
            <a:ahLst/>
            <a:cxnLst/>
            <a:rect l="0" t="0" r="0" b="0"/>
            <a:pathLst>
              <a:path w="8013502" h="9092010">
                <a:moveTo>
                  <a:pt x="0" y="9092010"/>
                </a:moveTo>
                <a:lnTo>
                  <a:pt x="0" y="0"/>
                </a:lnTo>
                <a:lnTo>
                  <a:pt x="4031655" y="0"/>
                </a:lnTo>
                <a:cubicBezTo>
                  <a:pt x="4842206" y="0"/>
                  <a:pt x="5458354" y="81691"/>
                  <a:pt x="5880100" y="245071"/>
                </a:cubicBezTo>
                <a:cubicBezTo>
                  <a:pt x="6301846" y="408451"/>
                  <a:pt x="6638792" y="696913"/>
                  <a:pt x="6890941" y="1110457"/>
                </a:cubicBezTo>
                <a:cubicBezTo>
                  <a:pt x="7143221" y="1523868"/>
                  <a:pt x="7269361" y="1980738"/>
                  <a:pt x="7269361" y="2481065"/>
                </a:cubicBezTo>
                <a:cubicBezTo>
                  <a:pt x="7269361" y="3125986"/>
                  <a:pt x="7060539" y="3669705"/>
                  <a:pt x="6642894" y="4112221"/>
                </a:cubicBezTo>
                <a:cubicBezTo>
                  <a:pt x="6225381" y="4554736"/>
                  <a:pt x="5580393" y="4835922"/>
                  <a:pt x="4707930" y="4955779"/>
                </a:cubicBezTo>
                <a:cubicBezTo>
                  <a:pt x="5026223" y="5108708"/>
                  <a:pt x="5268052" y="5259586"/>
                  <a:pt x="5433417" y="5408415"/>
                </a:cubicBezTo>
                <a:cubicBezTo>
                  <a:pt x="5785048" y="5730942"/>
                  <a:pt x="6117961" y="6134034"/>
                  <a:pt x="6432153" y="6617693"/>
                </a:cubicBezTo>
                <a:lnTo>
                  <a:pt x="8013502" y="9092010"/>
                </a:lnTo>
                <a:lnTo>
                  <a:pt x="6500416" y="9092010"/>
                </a:lnTo>
                <a:lnTo>
                  <a:pt x="5297091" y="7200702"/>
                </a:lnTo>
                <a:cubicBezTo>
                  <a:pt x="4945591" y="6654999"/>
                  <a:pt x="4656071" y="6237486"/>
                  <a:pt x="4428530" y="5948165"/>
                </a:cubicBezTo>
                <a:cubicBezTo>
                  <a:pt x="4201120" y="5658711"/>
                  <a:pt x="3997457" y="5456106"/>
                  <a:pt x="3817541" y="5340350"/>
                </a:cubicBezTo>
                <a:cubicBezTo>
                  <a:pt x="3637756" y="5224595"/>
                  <a:pt x="3454797" y="5143964"/>
                  <a:pt x="3268662" y="5098455"/>
                </a:cubicBezTo>
                <a:cubicBezTo>
                  <a:pt x="3132270" y="5069483"/>
                  <a:pt x="2908962" y="5054997"/>
                  <a:pt x="2598737" y="5054997"/>
                </a:cubicBezTo>
                <a:lnTo>
                  <a:pt x="1203127" y="5054997"/>
                </a:lnTo>
                <a:lnTo>
                  <a:pt x="1203127" y="9092010"/>
                </a:lnTo>
                <a:close/>
                <a:moveTo>
                  <a:pt x="1203127" y="4013200"/>
                </a:moveTo>
                <a:lnTo>
                  <a:pt x="3789759" y="4013200"/>
                </a:lnTo>
                <a:cubicBezTo>
                  <a:pt x="4339828" y="4013200"/>
                  <a:pt x="4769908" y="3956315"/>
                  <a:pt x="5080000" y="3842544"/>
                </a:cubicBezTo>
                <a:cubicBezTo>
                  <a:pt x="5390224" y="3728773"/>
                  <a:pt x="5625967" y="3546806"/>
                  <a:pt x="5787231" y="3296643"/>
                </a:cubicBezTo>
                <a:cubicBezTo>
                  <a:pt x="5948495" y="3046479"/>
                  <a:pt x="6029127" y="2774554"/>
                  <a:pt x="6029127" y="2480866"/>
                </a:cubicBezTo>
                <a:cubicBezTo>
                  <a:pt x="6029127" y="2050786"/>
                  <a:pt x="5873022" y="1697236"/>
                  <a:pt x="5560814" y="1420218"/>
                </a:cubicBezTo>
                <a:cubicBezTo>
                  <a:pt x="5248738" y="1143199"/>
                  <a:pt x="4755621" y="1004690"/>
                  <a:pt x="4081462" y="1004690"/>
                </a:cubicBezTo>
                <a:lnTo>
                  <a:pt x="1203127" y="10046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Freeform 889"/>
          <p:cNvSpPr/>
          <p:nvPr/>
        </p:nvSpPr>
        <p:spPr>
          <a:xfrm>
            <a:off x="9282396" y="5810352"/>
            <a:ext cx="127752" cy="154584"/>
          </a:xfrm>
          <a:custGeom>
            <a:avLst/>
            <a:gdLst/>
            <a:ahLst/>
            <a:cxnLst/>
            <a:rect l="0" t="0" r="0" b="0"/>
            <a:pathLst>
              <a:path w="7514829" h="9093200">
                <a:moveTo>
                  <a:pt x="0" y="9093200"/>
                </a:moveTo>
                <a:lnTo>
                  <a:pt x="0" y="0"/>
                </a:lnTo>
                <a:lnTo>
                  <a:pt x="3131146" y="0"/>
                </a:lnTo>
                <a:cubicBezTo>
                  <a:pt x="3837980" y="0"/>
                  <a:pt x="4377399" y="43458"/>
                  <a:pt x="4749404" y="130374"/>
                </a:cubicBezTo>
                <a:cubicBezTo>
                  <a:pt x="5270236" y="250230"/>
                  <a:pt x="5714604" y="467321"/>
                  <a:pt x="6082507" y="781646"/>
                </a:cubicBezTo>
                <a:cubicBezTo>
                  <a:pt x="6561932" y="1186855"/>
                  <a:pt x="6920508" y="1704777"/>
                  <a:pt x="7158236" y="2335411"/>
                </a:cubicBezTo>
                <a:cubicBezTo>
                  <a:pt x="7395964" y="2966046"/>
                  <a:pt x="7514829" y="3686572"/>
                  <a:pt x="7514829" y="4496991"/>
                </a:cubicBezTo>
                <a:cubicBezTo>
                  <a:pt x="7514829" y="5187554"/>
                  <a:pt x="7434197" y="5799601"/>
                  <a:pt x="7272933" y="6333133"/>
                </a:cubicBezTo>
                <a:cubicBezTo>
                  <a:pt x="7111669" y="6866533"/>
                  <a:pt x="6904964" y="7307924"/>
                  <a:pt x="6652816" y="7657307"/>
                </a:cubicBezTo>
                <a:cubicBezTo>
                  <a:pt x="6400800" y="8006689"/>
                  <a:pt x="6124906" y="8281657"/>
                  <a:pt x="5825133" y="8482211"/>
                </a:cubicBezTo>
                <a:cubicBezTo>
                  <a:pt x="5525360" y="8682766"/>
                  <a:pt x="5163609" y="8834769"/>
                  <a:pt x="4739879" y="8938221"/>
                </a:cubicBezTo>
                <a:cubicBezTo>
                  <a:pt x="4316281" y="9041541"/>
                  <a:pt x="3829646" y="9093200"/>
                  <a:pt x="3279974" y="9093200"/>
                </a:cubicBezTo>
                <a:close/>
                <a:moveTo>
                  <a:pt x="1202929" y="8020447"/>
                </a:moveTo>
                <a:lnTo>
                  <a:pt x="3143449" y="8020447"/>
                </a:lnTo>
                <a:cubicBezTo>
                  <a:pt x="3742862" y="8020447"/>
                  <a:pt x="4213027" y="7964620"/>
                  <a:pt x="4553943" y="7852966"/>
                </a:cubicBezTo>
                <a:cubicBezTo>
                  <a:pt x="4894990" y="7741180"/>
                  <a:pt x="5166784" y="7584017"/>
                  <a:pt x="5369322" y="7381479"/>
                </a:cubicBezTo>
                <a:cubicBezTo>
                  <a:pt x="5654411" y="7096125"/>
                  <a:pt x="5876529" y="6712546"/>
                  <a:pt x="6035675" y="6230740"/>
                </a:cubicBezTo>
                <a:cubicBezTo>
                  <a:pt x="6194955" y="5748933"/>
                  <a:pt x="6274594" y="5164800"/>
                  <a:pt x="6274594" y="4478338"/>
                </a:cubicBezTo>
                <a:cubicBezTo>
                  <a:pt x="6274594" y="3527161"/>
                  <a:pt x="6118556" y="2796250"/>
                  <a:pt x="5806480" y="2285604"/>
                </a:cubicBezTo>
                <a:cubicBezTo>
                  <a:pt x="5494404" y="1774958"/>
                  <a:pt x="5115190" y="1432719"/>
                  <a:pt x="4668838" y="1258888"/>
                </a:cubicBezTo>
                <a:cubicBezTo>
                  <a:pt x="4346311" y="1134930"/>
                  <a:pt x="3827529" y="1072952"/>
                  <a:pt x="3112493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Freeform 890"/>
          <p:cNvSpPr/>
          <p:nvPr/>
        </p:nvSpPr>
        <p:spPr>
          <a:xfrm>
            <a:off x="9491296" y="5807761"/>
            <a:ext cx="122988" cy="159765"/>
          </a:xfrm>
          <a:custGeom>
            <a:avLst/>
            <a:gdLst/>
            <a:ahLst/>
            <a:cxnLst/>
            <a:rect l="0" t="0" r="0" b="0"/>
            <a:pathLst>
              <a:path w="7234634" h="9398000">
                <a:moveTo>
                  <a:pt x="0" y="6323211"/>
                </a:moveTo>
                <a:lnTo>
                  <a:pt x="1134467" y="6223993"/>
                </a:lnTo>
                <a:cubicBezTo>
                  <a:pt x="1188178" y="6678679"/>
                  <a:pt x="1313193" y="7051675"/>
                  <a:pt x="1509514" y="7342982"/>
                </a:cubicBezTo>
                <a:cubicBezTo>
                  <a:pt x="1705835" y="7634156"/>
                  <a:pt x="2010569" y="7869635"/>
                  <a:pt x="2423716" y="8049419"/>
                </a:cubicBezTo>
                <a:cubicBezTo>
                  <a:pt x="2836995" y="8229204"/>
                  <a:pt x="3301934" y="8319096"/>
                  <a:pt x="3818533" y="8319096"/>
                </a:cubicBezTo>
                <a:cubicBezTo>
                  <a:pt x="4277320" y="8319096"/>
                  <a:pt x="4682331" y="8250899"/>
                  <a:pt x="5033566" y="8114507"/>
                </a:cubicBezTo>
                <a:cubicBezTo>
                  <a:pt x="5384800" y="7978114"/>
                  <a:pt x="5646142" y="7791120"/>
                  <a:pt x="5817592" y="7553524"/>
                </a:cubicBezTo>
                <a:cubicBezTo>
                  <a:pt x="5989175" y="7315796"/>
                  <a:pt x="6074966" y="7056438"/>
                  <a:pt x="6074966" y="6775450"/>
                </a:cubicBezTo>
                <a:cubicBezTo>
                  <a:pt x="6074966" y="6490230"/>
                  <a:pt x="5992283" y="6241257"/>
                  <a:pt x="5826919" y="6028532"/>
                </a:cubicBezTo>
                <a:cubicBezTo>
                  <a:pt x="5661686" y="5815675"/>
                  <a:pt x="5388967" y="5636948"/>
                  <a:pt x="5008761" y="5492354"/>
                </a:cubicBezTo>
                <a:cubicBezTo>
                  <a:pt x="4764947" y="5397236"/>
                  <a:pt x="4225660" y="5249466"/>
                  <a:pt x="3390900" y="5049044"/>
                </a:cubicBezTo>
                <a:cubicBezTo>
                  <a:pt x="2556140" y="4848622"/>
                  <a:pt x="1971410" y="4659578"/>
                  <a:pt x="1636712" y="4481910"/>
                </a:cubicBezTo>
                <a:cubicBezTo>
                  <a:pt x="1202796" y="4254500"/>
                  <a:pt x="879409" y="3972389"/>
                  <a:pt x="666551" y="3635574"/>
                </a:cubicBezTo>
                <a:cubicBezTo>
                  <a:pt x="453694" y="3298759"/>
                  <a:pt x="347266" y="2921662"/>
                  <a:pt x="347266" y="2504282"/>
                </a:cubicBezTo>
                <a:cubicBezTo>
                  <a:pt x="347266" y="2045627"/>
                  <a:pt x="477441" y="1616935"/>
                  <a:pt x="737791" y="1218208"/>
                </a:cubicBezTo>
                <a:cubicBezTo>
                  <a:pt x="998273" y="819349"/>
                  <a:pt x="1378479" y="516599"/>
                  <a:pt x="1878409" y="309960"/>
                </a:cubicBezTo>
                <a:cubicBezTo>
                  <a:pt x="2378472" y="103321"/>
                  <a:pt x="2934361" y="0"/>
                  <a:pt x="3546078" y="0"/>
                </a:cubicBezTo>
                <a:cubicBezTo>
                  <a:pt x="4219707" y="0"/>
                  <a:pt x="4813763" y="108480"/>
                  <a:pt x="5328245" y="325438"/>
                </a:cubicBezTo>
                <a:cubicBezTo>
                  <a:pt x="5842727" y="542396"/>
                  <a:pt x="6238412" y="861682"/>
                  <a:pt x="6515298" y="1283296"/>
                </a:cubicBezTo>
                <a:cubicBezTo>
                  <a:pt x="6792317" y="1704777"/>
                  <a:pt x="6941145" y="2182152"/>
                  <a:pt x="6961783" y="2715419"/>
                </a:cubicBezTo>
                <a:lnTo>
                  <a:pt x="5808464" y="2802335"/>
                </a:lnTo>
                <a:cubicBezTo>
                  <a:pt x="5746551" y="2227792"/>
                  <a:pt x="5536869" y="1793875"/>
                  <a:pt x="5179417" y="1500585"/>
                </a:cubicBezTo>
                <a:cubicBezTo>
                  <a:pt x="4821965" y="1207162"/>
                  <a:pt x="4294055" y="1060450"/>
                  <a:pt x="3595687" y="1060450"/>
                </a:cubicBezTo>
                <a:cubicBezTo>
                  <a:pt x="2868480" y="1060450"/>
                  <a:pt x="2338520" y="1193735"/>
                  <a:pt x="2005806" y="1460302"/>
                </a:cubicBezTo>
                <a:cubicBezTo>
                  <a:pt x="1673225" y="1726738"/>
                  <a:pt x="1506934" y="2048008"/>
                  <a:pt x="1506934" y="2424113"/>
                </a:cubicBezTo>
                <a:cubicBezTo>
                  <a:pt x="1506934" y="2750609"/>
                  <a:pt x="1624674" y="3019227"/>
                  <a:pt x="1860153" y="3229968"/>
                </a:cubicBezTo>
                <a:cubicBezTo>
                  <a:pt x="2091663" y="3440708"/>
                  <a:pt x="2696038" y="3656675"/>
                  <a:pt x="3673276" y="3877866"/>
                </a:cubicBezTo>
                <a:cubicBezTo>
                  <a:pt x="4650647" y="4098925"/>
                  <a:pt x="5321168" y="4292137"/>
                  <a:pt x="5684837" y="4457502"/>
                </a:cubicBezTo>
                <a:cubicBezTo>
                  <a:pt x="6213739" y="4701315"/>
                  <a:pt x="6604264" y="5010217"/>
                  <a:pt x="6856412" y="5384205"/>
                </a:cubicBezTo>
                <a:cubicBezTo>
                  <a:pt x="7108561" y="5758194"/>
                  <a:pt x="7234634" y="6189002"/>
                  <a:pt x="7234634" y="6676629"/>
                </a:cubicBezTo>
                <a:cubicBezTo>
                  <a:pt x="7234634" y="7160287"/>
                  <a:pt x="7096125" y="7615966"/>
                  <a:pt x="6819106" y="8043665"/>
                </a:cubicBezTo>
                <a:cubicBezTo>
                  <a:pt x="6542220" y="8471231"/>
                  <a:pt x="6144485" y="8803879"/>
                  <a:pt x="5625901" y="9041607"/>
                </a:cubicBezTo>
                <a:cubicBezTo>
                  <a:pt x="5107318" y="9279202"/>
                  <a:pt x="4523515" y="9398000"/>
                  <a:pt x="3874492" y="9398000"/>
                </a:cubicBezTo>
                <a:cubicBezTo>
                  <a:pt x="3052167" y="9398000"/>
                  <a:pt x="2363060" y="9278143"/>
                  <a:pt x="1807170" y="9038432"/>
                </a:cubicBezTo>
                <a:cubicBezTo>
                  <a:pt x="1251281" y="8798719"/>
                  <a:pt x="815247" y="8438158"/>
                  <a:pt x="499070" y="7956749"/>
                </a:cubicBezTo>
                <a:cubicBezTo>
                  <a:pt x="182893" y="7475207"/>
                  <a:pt x="16536" y="6930695"/>
                  <a:pt x="0" y="63232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Freeform 891"/>
          <p:cNvSpPr/>
          <p:nvPr/>
        </p:nvSpPr>
        <p:spPr>
          <a:xfrm>
            <a:off x="9642043" y="5810389"/>
            <a:ext cx="127768" cy="154547"/>
          </a:xfrm>
          <a:custGeom>
            <a:avLst/>
            <a:gdLst/>
            <a:ahLst/>
            <a:cxnLst/>
            <a:rect l="0" t="0" r="0" b="0"/>
            <a:pathLst>
              <a:path w="7515821" h="9091017">
                <a:moveTo>
                  <a:pt x="0" y="9091017"/>
                </a:moveTo>
                <a:lnTo>
                  <a:pt x="0" y="0"/>
                </a:lnTo>
                <a:lnTo>
                  <a:pt x="1202929" y="0"/>
                </a:lnTo>
                <a:lnTo>
                  <a:pt x="1202929" y="4508302"/>
                </a:lnTo>
                <a:lnTo>
                  <a:pt x="5717382" y="0"/>
                </a:lnTo>
                <a:lnTo>
                  <a:pt x="7348339" y="0"/>
                </a:lnTo>
                <a:lnTo>
                  <a:pt x="3534569" y="3683596"/>
                </a:lnTo>
                <a:lnTo>
                  <a:pt x="7515821" y="9091017"/>
                </a:lnTo>
                <a:lnTo>
                  <a:pt x="5928321" y="9091017"/>
                </a:lnTo>
                <a:lnTo>
                  <a:pt x="2691210" y="4489649"/>
                </a:lnTo>
                <a:lnTo>
                  <a:pt x="1202929" y="5940822"/>
                </a:lnTo>
                <a:lnTo>
                  <a:pt x="1202929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Freeform 892"/>
          <p:cNvSpPr/>
          <p:nvPr/>
        </p:nvSpPr>
        <p:spPr>
          <a:xfrm>
            <a:off x="9790927" y="5810389"/>
            <a:ext cx="20449" cy="154547"/>
          </a:xfrm>
          <a:custGeom>
            <a:avLst/>
            <a:gdLst/>
            <a:ahLst/>
            <a:cxnLst/>
            <a:rect l="0" t="0" r="0" b="0"/>
            <a:pathLst>
              <a:path w="1202929" h="9091017">
                <a:moveTo>
                  <a:pt x="0" y="9091017"/>
                </a:moveTo>
                <a:lnTo>
                  <a:pt x="0" y="0"/>
                </a:lnTo>
                <a:lnTo>
                  <a:pt x="1202929" y="0"/>
                </a:lnTo>
                <a:lnTo>
                  <a:pt x="1202929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Freeform 893"/>
          <p:cNvSpPr/>
          <p:nvPr/>
        </p:nvSpPr>
        <p:spPr>
          <a:xfrm>
            <a:off x="9846975" y="5810389"/>
            <a:ext cx="96564" cy="154547"/>
          </a:xfrm>
          <a:custGeom>
            <a:avLst/>
            <a:gdLst/>
            <a:ahLst/>
            <a:cxnLst/>
            <a:rect l="0" t="0" r="0" b="0"/>
            <a:pathLst>
              <a:path w="5680274" h="9091017">
                <a:moveTo>
                  <a:pt x="0" y="9091017"/>
                </a:moveTo>
                <a:lnTo>
                  <a:pt x="0" y="0"/>
                </a:lnTo>
                <a:lnTo>
                  <a:pt x="1202929" y="0"/>
                </a:lnTo>
                <a:lnTo>
                  <a:pt x="1202929" y="8018264"/>
                </a:lnTo>
                <a:lnTo>
                  <a:pt x="5680274" y="8018264"/>
                </a:lnTo>
                <a:lnTo>
                  <a:pt x="5680274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Freeform 894"/>
          <p:cNvSpPr/>
          <p:nvPr/>
        </p:nvSpPr>
        <p:spPr>
          <a:xfrm>
            <a:off x="9967576" y="5810389"/>
            <a:ext cx="96564" cy="154547"/>
          </a:xfrm>
          <a:custGeom>
            <a:avLst/>
            <a:gdLst/>
            <a:ahLst/>
            <a:cxnLst/>
            <a:rect l="0" t="0" r="0" b="0"/>
            <a:pathLst>
              <a:path w="5680274" h="9091017">
                <a:moveTo>
                  <a:pt x="0" y="9091017"/>
                </a:moveTo>
                <a:lnTo>
                  <a:pt x="0" y="0"/>
                </a:lnTo>
                <a:lnTo>
                  <a:pt x="1202929" y="0"/>
                </a:lnTo>
                <a:lnTo>
                  <a:pt x="1202929" y="8018264"/>
                </a:lnTo>
                <a:lnTo>
                  <a:pt x="5680274" y="8018264"/>
                </a:lnTo>
                <a:lnTo>
                  <a:pt x="5680274" y="9091017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Freeform 895"/>
          <p:cNvSpPr/>
          <p:nvPr/>
        </p:nvSpPr>
        <p:spPr>
          <a:xfrm>
            <a:off x="10081998" y="5807761"/>
            <a:ext cx="122988" cy="159765"/>
          </a:xfrm>
          <a:custGeom>
            <a:avLst/>
            <a:gdLst/>
            <a:ahLst/>
            <a:cxnLst/>
            <a:rect l="0" t="0" r="0" b="0"/>
            <a:pathLst>
              <a:path w="7234634" h="9398000">
                <a:moveTo>
                  <a:pt x="0" y="6323211"/>
                </a:moveTo>
                <a:lnTo>
                  <a:pt x="1134467" y="6223993"/>
                </a:lnTo>
                <a:cubicBezTo>
                  <a:pt x="1188178" y="6678679"/>
                  <a:pt x="1313193" y="7051675"/>
                  <a:pt x="1509514" y="7342982"/>
                </a:cubicBezTo>
                <a:cubicBezTo>
                  <a:pt x="1705835" y="7634156"/>
                  <a:pt x="2010569" y="7869635"/>
                  <a:pt x="2423716" y="8049419"/>
                </a:cubicBezTo>
                <a:cubicBezTo>
                  <a:pt x="2836995" y="8229204"/>
                  <a:pt x="3301934" y="8319096"/>
                  <a:pt x="3818533" y="8319096"/>
                </a:cubicBezTo>
                <a:cubicBezTo>
                  <a:pt x="4277320" y="8319096"/>
                  <a:pt x="4682331" y="8250899"/>
                  <a:pt x="5033566" y="8114507"/>
                </a:cubicBezTo>
                <a:cubicBezTo>
                  <a:pt x="5384800" y="7978114"/>
                  <a:pt x="5646142" y="7791120"/>
                  <a:pt x="5817592" y="7553524"/>
                </a:cubicBezTo>
                <a:cubicBezTo>
                  <a:pt x="5989175" y="7315796"/>
                  <a:pt x="6074966" y="7056438"/>
                  <a:pt x="6074966" y="6775450"/>
                </a:cubicBezTo>
                <a:cubicBezTo>
                  <a:pt x="6074966" y="6490230"/>
                  <a:pt x="5992283" y="6241257"/>
                  <a:pt x="5826919" y="6028532"/>
                </a:cubicBezTo>
                <a:cubicBezTo>
                  <a:pt x="5661686" y="5815675"/>
                  <a:pt x="5388967" y="5636948"/>
                  <a:pt x="5008761" y="5492354"/>
                </a:cubicBezTo>
                <a:cubicBezTo>
                  <a:pt x="4764947" y="5397236"/>
                  <a:pt x="4225660" y="5249466"/>
                  <a:pt x="3390900" y="5049044"/>
                </a:cubicBezTo>
                <a:cubicBezTo>
                  <a:pt x="2556140" y="4848622"/>
                  <a:pt x="1971410" y="4659578"/>
                  <a:pt x="1636712" y="4481910"/>
                </a:cubicBezTo>
                <a:cubicBezTo>
                  <a:pt x="1202796" y="4254500"/>
                  <a:pt x="879409" y="3972389"/>
                  <a:pt x="666551" y="3635574"/>
                </a:cubicBezTo>
                <a:cubicBezTo>
                  <a:pt x="453694" y="3298759"/>
                  <a:pt x="347266" y="2921662"/>
                  <a:pt x="347266" y="2504282"/>
                </a:cubicBezTo>
                <a:cubicBezTo>
                  <a:pt x="347266" y="2045627"/>
                  <a:pt x="477441" y="1616935"/>
                  <a:pt x="737791" y="1218208"/>
                </a:cubicBezTo>
                <a:cubicBezTo>
                  <a:pt x="998273" y="819349"/>
                  <a:pt x="1378479" y="516599"/>
                  <a:pt x="1878409" y="309960"/>
                </a:cubicBezTo>
                <a:cubicBezTo>
                  <a:pt x="2378472" y="103321"/>
                  <a:pt x="2934361" y="0"/>
                  <a:pt x="3546078" y="0"/>
                </a:cubicBezTo>
                <a:cubicBezTo>
                  <a:pt x="4219707" y="0"/>
                  <a:pt x="4813763" y="108480"/>
                  <a:pt x="5328245" y="325438"/>
                </a:cubicBezTo>
                <a:cubicBezTo>
                  <a:pt x="5842727" y="542396"/>
                  <a:pt x="6238412" y="861682"/>
                  <a:pt x="6515298" y="1283296"/>
                </a:cubicBezTo>
                <a:cubicBezTo>
                  <a:pt x="6792317" y="1704777"/>
                  <a:pt x="6941145" y="2182152"/>
                  <a:pt x="6961783" y="2715419"/>
                </a:cubicBezTo>
                <a:lnTo>
                  <a:pt x="5808464" y="2802335"/>
                </a:lnTo>
                <a:cubicBezTo>
                  <a:pt x="5746551" y="2227792"/>
                  <a:pt x="5536869" y="1793875"/>
                  <a:pt x="5179417" y="1500585"/>
                </a:cubicBezTo>
                <a:cubicBezTo>
                  <a:pt x="4821965" y="1207162"/>
                  <a:pt x="4294055" y="1060450"/>
                  <a:pt x="3595687" y="1060450"/>
                </a:cubicBezTo>
                <a:cubicBezTo>
                  <a:pt x="2868480" y="1060450"/>
                  <a:pt x="2338520" y="1193735"/>
                  <a:pt x="2005806" y="1460302"/>
                </a:cubicBezTo>
                <a:cubicBezTo>
                  <a:pt x="1673225" y="1726738"/>
                  <a:pt x="1506934" y="2048008"/>
                  <a:pt x="1506934" y="2424113"/>
                </a:cubicBezTo>
                <a:cubicBezTo>
                  <a:pt x="1506934" y="2750609"/>
                  <a:pt x="1624674" y="3019227"/>
                  <a:pt x="1860153" y="3229968"/>
                </a:cubicBezTo>
                <a:cubicBezTo>
                  <a:pt x="2091663" y="3440708"/>
                  <a:pt x="2696038" y="3656675"/>
                  <a:pt x="3673276" y="3877866"/>
                </a:cubicBezTo>
                <a:cubicBezTo>
                  <a:pt x="4650647" y="4098925"/>
                  <a:pt x="5321168" y="4292137"/>
                  <a:pt x="5684837" y="4457502"/>
                </a:cubicBezTo>
                <a:cubicBezTo>
                  <a:pt x="6213739" y="4701315"/>
                  <a:pt x="6604264" y="5010217"/>
                  <a:pt x="6856412" y="5384205"/>
                </a:cubicBezTo>
                <a:cubicBezTo>
                  <a:pt x="7108561" y="5758194"/>
                  <a:pt x="7234634" y="6189002"/>
                  <a:pt x="7234634" y="6676629"/>
                </a:cubicBezTo>
                <a:cubicBezTo>
                  <a:pt x="7234634" y="7160287"/>
                  <a:pt x="7096125" y="7615966"/>
                  <a:pt x="6819106" y="8043665"/>
                </a:cubicBezTo>
                <a:cubicBezTo>
                  <a:pt x="6542220" y="8471231"/>
                  <a:pt x="6144485" y="8803879"/>
                  <a:pt x="5625901" y="9041607"/>
                </a:cubicBezTo>
                <a:cubicBezTo>
                  <a:pt x="5107318" y="9279202"/>
                  <a:pt x="4523515" y="9398000"/>
                  <a:pt x="3874492" y="9398000"/>
                </a:cubicBezTo>
                <a:cubicBezTo>
                  <a:pt x="3052167" y="9398000"/>
                  <a:pt x="2363060" y="9278143"/>
                  <a:pt x="1807170" y="9038432"/>
                </a:cubicBezTo>
                <a:cubicBezTo>
                  <a:pt x="1251281" y="8798719"/>
                  <a:pt x="815247" y="8438158"/>
                  <a:pt x="499070" y="7956749"/>
                </a:cubicBezTo>
                <a:cubicBezTo>
                  <a:pt x="182893" y="7475207"/>
                  <a:pt x="16536" y="6930695"/>
                  <a:pt x="0" y="632321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Freeform 896"/>
          <p:cNvSpPr/>
          <p:nvPr/>
        </p:nvSpPr>
        <p:spPr>
          <a:xfrm>
            <a:off x="10290897" y="5852979"/>
            <a:ext cx="82014" cy="1119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Freeform 897"/>
          <p:cNvSpPr/>
          <p:nvPr/>
        </p:nvSpPr>
        <p:spPr>
          <a:xfrm>
            <a:off x="10438627" y="5807761"/>
            <a:ext cx="125626" cy="159981"/>
          </a:xfrm>
          <a:custGeom>
            <a:avLst/>
            <a:gdLst/>
            <a:ahLst/>
            <a:cxnLst/>
            <a:rect l="0" t="0" r="0" b="0"/>
            <a:pathLst>
              <a:path w="7389813" h="9410700">
                <a:moveTo>
                  <a:pt x="0" y="6290271"/>
                </a:moveTo>
                <a:lnTo>
                  <a:pt x="1785938" y="6116638"/>
                </a:lnTo>
                <a:cubicBezTo>
                  <a:pt x="1893358" y="6716448"/>
                  <a:pt x="2111309" y="7157046"/>
                  <a:pt x="2439789" y="7438430"/>
                </a:cubicBezTo>
                <a:cubicBezTo>
                  <a:pt x="2768269" y="7719682"/>
                  <a:pt x="3211446" y="7860308"/>
                  <a:pt x="3769320" y="7860308"/>
                </a:cubicBezTo>
                <a:cubicBezTo>
                  <a:pt x="4360002" y="7860308"/>
                  <a:pt x="4805164" y="7735227"/>
                  <a:pt x="5104805" y="7485063"/>
                </a:cubicBezTo>
                <a:cubicBezTo>
                  <a:pt x="5404445" y="7234767"/>
                  <a:pt x="5554266" y="6942072"/>
                  <a:pt x="5554266" y="6606977"/>
                </a:cubicBezTo>
                <a:cubicBezTo>
                  <a:pt x="5554266" y="6392003"/>
                  <a:pt x="5491229" y="6209044"/>
                  <a:pt x="5365155" y="6058099"/>
                </a:cubicBezTo>
                <a:cubicBezTo>
                  <a:pt x="5239081" y="5907154"/>
                  <a:pt x="5019013" y="5775789"/>
                  <a:pt x="4704953" y="5664002"/>
                </a:cubicBezTo>
                <a:cubicBezTo>
                  <a:pt x="4489979" y="5589654"/>
                  <a:pt x="4000235" y="5457296"/>
                  <a:pt x="3235722" y="5266929"/>
                </a:cubicBezTo>
                <a:cubicBezTo>
                  <a:pt x="2252266" y="5023115"/>
                  <a:pt x="1562166" y="4723276"/>
                  <a:pt x="1165423" y="4367411"/>
                </a:cubicBezTo>
                <a:cubicBezTo>
                  <a:pt x="607550" y="3867084"/>
                  <a:pt x="328613" y="3257087"/>
                  <a:pt x="328613" y="2537421"/>
                </a:cubicBezTo>
                <a:cubicBezTo>
                  <a:pt x="328613" y="2074135"/>
                  <a:pt x="459846" y="1640880"/>
                  <a:pt x="722313" y="1237655"/>
                </a:cubicBezTo>
                <a:cubicBezTo>
                  <a:pt x="984911" y="834430"/>
                  <a:pt x="1363200" y="527381"/>
                  <a:pt x="1857177" y="316508"/>
                </a:cubicBezTo>
                <a:cubicBezTo>
                  <a:pt x="2351154" y="105503"/>
                  <a:pt x="2947524" y="0"/>
                  <a:pt x="3646289" y="0"/>
                </a:cubicBezTo>
                <a:cubicBezTo>
                  <a:pt x="4787305" y="0"/>
                  <a:pt x="5646142" y="250164"/>
                  <a:pt x="6222802" y="750491"/>
                </a:cubicBezTo>
                <a:cubicBezTo>
                  <a:pt x="6799461" y="1250686"/>
                  <a:pt x="7102277" y="1918296"/>
                  <a:pt x="7131248" y="2753321"/>
                </a:cubicBezTo>
                <a:lnTo>
                  <a:pt x="5293916" y="2833886"/>
                </a:lnTo>
                <a:cubicBezTo>
                  <a:pt x="5215334" y="2366765"/>
                  <a:pt x="5046927" y="2030876"/>
                  <a:pt x="4788694" y="1826221"/>
                </a:cubicBezTo>
                <a:cubicBezTo>
                  <a:pt x="4530593" y="1621566"/>
                  <a:pt x="4143309" y="1519238"/>
                  <a:pt x="3626842" y="1519238"/>
                </a:cubicBezTo>
                <a:cubicBezTo>
                  <a:pt x="3093839" y="1519238"/>
                  <a:pt x="2676459" y="1628908"/>
                  <a:pt x="2374702" y="1848247"/>
                </a:cubicBezTo>
                <a:cubicBezTo>
                  <a:pt x="2180630" y="1988741"/>
                  <a:pt x="2083594" y="2176860"/>
                  <a:pt x="2083594" y="2412604"/>
                </a:cubicBezTo>
                <a:cubicBezTo>
                  <a:pt x="2083594" y="2627710"/>
                  <a:pt x="2174478" y="2811794"/>
                  <a:pt x="2356247" y="2964855"/>
                </a:cubicBezTo>
                <a:cubicBezTo>
                  <a:pt x="2587757" y="3159192"/>
                  <a:pt x="3149798" y="3361862"/>
                  <a:pt x="4042370" y="3572868"/>
                </a:cubicBezTo>
                <a:cubicBezTo>
                  <a:pt x="4935074" y="3783740"/>
                  <a:pt x="5595276" y="4001890"/>
                  <a:pt x="6022975" y="4227315"/>
                </a:cubicBezTo>
                <a:cubicBezTo>
                  <a:pt x="6450674" y="4452740"/>
                  <a:pt x="6785372" y="4760847"/>
                  <a:pt x="7027069" y="5151636"/>
                </a:cubicBezTo>
                <a:cubicBezTo>
                  <a:pt x="7268898" y="5542426"/>
                  <a:pt x="7389813" y="6025291"/>
                  <a:pt x="7389813" y="6600230"/>
                </a:cubicBezTo>
                <a:cubicBezTo>
                  <a:pt x="7389813" y="7121459"/>
                  <a:pt x="7245152" y="7609549"/>
                  <a:pt x="6955830" y="8064500"/>
                </a:cubicBezTo>
                <a:cubicBezTo>
                  <a:pt x="6666640" y="8519452"/>
                  <a:pt x="6257528" y="8857589"/>
                  <a:pt x="5728494" y="9078913"/>
                </a:cubicBezTo>
                <a:cubicBezTo>
                  <a:pt x="5199459" y="9300104"/>
                  <a:pt x="4540316" y="9410700"/>
                  <a:pt x="3751064" y="9410700"/>
                </a:cubicBezTo>
                <a:cubicBezTo>
                  <a:pt x="2602111" y="9410700"/>
                  <a:pt x="1719659" y="9144993"/>
                  <a:pt x="1103709" y="8613577"/>
                </a:cubicBezTo>
                <a:cubicBezTo>
                  <a:pt x="487759" y="8082029"/>
                  <a:pt x="119856" y="7307594"/>
                  <a:pt x="0" y="629027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Freeform 898"/>
          <p:cNvSpPr/>
          <p:nvPr/>
        </p:nvSpPr>
        <p:spPr>
          <a:xfrm>
            <a:off x="10584583" y="5807761"/>
            <a:ext cx="149908" cy="159765"/>
          </a:xfrm>
          <a:custGeom>
            <a:avLst/>
            <a:gdLst/>
            <a:ahLst/>
            <a:cxnLst/>
            <a:rect l="0" t="0" r="0" b="0"/>
            <a:pathLst>
              <a:path w="8818166" h="9398000">
                <a:moveTo>
                  <a:pt x="0" y="4754960"/>
                </a:moveTo>
                <a:cubicBezTo>
                  <a:pt x="0" y="3829183"/>
                  <a:pt x="138510" y="3052168"/>
                  <a:pt x="415528" y="2423915"/>
                </a:cubicBezTo>
                <a:cubicBezTo>
                  <a:pt x="622300" y="1961026"/>
                  <a:pt x="904478" y="1545696"/>
                  <a:pt x="1262063" y="1177925"/>
                </a:cubicBezTo>
                <a:cubicBezTo>
                  <a:pt x="1619647" y="810022"/>
                  <a:pt x="2011363" y="537303"/>
                  <a:pt x="2437210" y="359768"/>
                </a:cubicBezTo>
                <a:cubicBezTo>
                  <a:pt x="3003550" y="119923"/>
                  <a:pt x="3656740" y="0"/>
                  <a:pt x="4396780" y="0"/>
                </a:cubicBezTo>
                <a:cubicBezTo>
                  <a:pt x="5736233" y="0"/>
                  <a:pt x="6807994" y="415396"/>
                  <a:pt x="7612063" y="1246188"/>
                </a:cubicBezTo>
                <a:cubicBezTo>
                  <a:pt x="8416132" y="2076847"/>
                  <a:pt x="8818166" y="3231952"/>
                  <a:pt x="8818166" y="4711502"/>
                </a:cubicBezTo>
                <a:cubicBezTo>
                  <a:pt x="8818166" y="6178617"/>
                  <a:pt x="8419174" y="7326511"/>
                  <a:pt x="7621191" y="8155186"/>
                </a:cubicBezTo>
                <a:cubicBezTo>
                  <a:pt x="6823340" y="8983729"/>
                  <a:pt x="5756804" y="9398000"/>
                  <a:pt x="4421585" y="9398000"/>
                </a:cubicBezTo>
                <a:cubicBezTo>
                  <a:pt x="3069696" y="9398000"/>
                  <a:pt x="1994760" y="8985780"/>
                  <a:pt x="1196777" y="8161338"/>
                </a:cubicBezTo>
                <a:cubicBezTo>
                  <a:pt x="398926" y="7336764"/>
                  <a:pt x="0" y="6201305"/>
                  <a:pt x="0" y="4754960"/>
                </a:cubicBezTo>
                <a:close/>
                <a:moveTo>
                  <a:pt x="1891507" y="4692650"/>
                </a:moveTo>
                <a:cubicBezTo>
                  <a:pt x="1891507" y="5721747"/>
                  <a:pt x="2129169" y="6501805"/>
                  <a:pt x="2604492" y="7032824"/>
                </a:cubicBezTo>
                <a:cubicBezTo>
                  <a:pt x="3079949" y="7563710"/>
                  <a:pt x="3683529" y="7829154"/>
                  <a:pt x="4415235" y="7829154"/>
                </a:cubicBezTo>
                <a:cubicBezTo>
                  <a:pt x="5147072" y="7829154"/>
                  <a:pt x="5747544" y="7565761"/>
                  <a:pt x="6216650" y="7038975"/>
                </a:cubicBezTo>
                <a:cubicBezTo>
                  <a:pt x="6685889" y="6512058"/>
                  <a:pt x="6920508" y="5721747"/>
                  <a:pt x="6920508" y="4668044"/>
                </a:cubicBezTo>
                <a:cubicBezTo>
                  <a:pt x="6920508" y="3626644"/>
                  <a:pt x="6692107" y="2849761"/>
                  <a:pt x="6235303" y="2337396"/>
                </a:cubicBezTo>
                <a:cubicBezTo>
                  <a:pt x="5778500" y="1825030"/>
                  <a:pt x="5171811" y="1568847"/>
                  <a:pt x="4415235" y="1568847"/>
                </a:cubicBezTo>
                <a:cubicBezTo>
                  <a:pt x="3658791" y="1568847"/>
                  <a:pt x="3049059" y="1828139"/>
                  <a:pt x="2586038" y="2346722"/>
                </a:cubicBezTo>
                <a:cubicBezTo>
                  <a:pt x="2123017" y="2865306"/>
                  <a:pt x="1891507" y="3647282"/>
                  <a:pt x="1891507" y="469265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Freeform 899"/>
          <p:cNvSpPr/>
          <p:nvPr/>
        </p:nvSpPr>
        <p:spPr>
          <a:xfrm>
            <a:off x="10759470" y="5810352"/>
            <a:ext cx="105946" cy="154628"/>
          </a:xfrm>
          <a:custGeom>
            <a:avLst/>
            <a:gdLst/>
            <a:ahLst/>
            <a:cxnLst/>
            <a:rect l="0" t="0" r="0" b="0"/>
            <a:pathLst>
              <a:path w="6232128" h="9095779">
                <a:moveTo>
                  <a:pt x="0" y="9095779"/>
                </a:moveTo>
                <a:lnTo>
                  <a:pt x="0" y="0"/>
                </a:lnTo>
                <a:lnTo>
                  <a:pt x="6232128" y="0"/>
                </a:lnTo>
                <a:lnTo>
                  <a:pt x="6232128" y="1537891"/>
                </a:lnTo>
                <a:lnTo>
                  <a:pt x="1835546" y="1537891"/>
                </a:lnTo>
                <a:lnTo>
                  <a:pt x="1835546" y="3694510"/>
                </a:lnTo>
                <a:lnTo>
                  <a:pt x="5630664" y="3694510"/>
                </a:lnTo>
                <a:lnTo>
                  <a:pt x="5630664" y="5232400"/>
                </a:lnTo>
                <a:lnTo>
                  <a:pt x="1835546" y="5232400"/>
                </a:lnTo>
                <a:lnTo>
                  <a:pt x="1835546" y="909577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Freeform 900"/>
          <p:cNvSpPr/>
          <p:nvPr/>
        </p:nvSpPr>
        <p:spPr>
          <a:xfrm>
            <a:off x="10879782" y="5810352"/>
            <a:ext cx="122813" cy="154547"/>
          </a:xfrm>
          <a:custGeom>
            <a:avLst/>
            <a:gdLst/>
            <a:ahLst/>
            <a:cxnLst/>
            <a:rect l="0" t="0" r="0" b="0"/>
            <a:pathLst>
              <a:path w="7224316" h="9091018">
                <a:moveTo>
                  <a:pt x="2697559" y="9091018"/>
                </a:moveTo>
                <a:lnTo>
                  <a:pt x="2697559" y="1537891"/>
                </a:lnTo>
                <a:lnTo>
                  <a:pt x="0" y="1537891"/>
                </a:lnTo>
                <a:lnTo>
                  <a:pt x="0" y="0"/>
                </a:lnTo>
                <a:lnTo>
                  <a:pt x="7224316" y="0"/>
                </a:lnTo>
                <a:lnTo>
                  <a:pt x="7224316" y="1537891"/>
                </a:lnTo>
                <a:lnTo>
                  <a:pt x="4533106" y="1537891"/>
                </a:lnTo>
                <a:lnTo>
                  <a:pt x="4533106" y="909101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1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Freeform 901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Freeform 90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3" name="Picture 90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751" y="2517649"/>
            <a:ext cx="917447" cy="917447"/>
          </a:xfrm>
          <a:prstGeom prst="rect">
            <a:avLst/>
          </a:prstGeom>
          <a:noFill/>
          <a:extLst/>
        </p:spPr>
      </p:pic>
      <p:sp>
        <p:nvSpPr>
          <p:cNvPr id="904" name="Freeform 904"/>
          <p:cNvSpPr/>
          <p:nvPr/>
        </p:nvSpPr>
        <p:spPr>
          <a:xfrm>
            <a:off x="5965277" y="73761"/>
            <a:ext cx="6096001" cy="6858000"/>
          </a:xfrm>
          <a:custGeom>
            <a:avLst/>
            <a:gdLst/>
            <a:ahLst/>
            <a:cxnLst/>
            <a:rect l="0" t="0" r="0" b="0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05" name="Picture 90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2116979"/>
            <a:ext cx="355600" cy="355600"/>
          </a:xfrm>
          <a:prstGeom prst="rect">
            <a:avLst/>
          </a:prstGeom>
          <a:noFill/>
          <a:extLst/>
        </p:spPr>
      </p:pic>
      <p:pic>
        <p:nvPicPr>
          <p:cNvPr id="906" name="Picture 90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3564779"/>
            <a:ext cx="355600" cy="355600"/>
          </a:xfrm>
          <a:prstGeom prst="rect">
            <a:avLst/>
          </a:prstGeom>
          <a:noFill/>
          <a:extLst/>
        </p:spPr>
      </p:pic>
      <p:sp>
        <p:nvSpPr>
          <p:cNvPr id="907" name="Rectangle 907"/>
          <p:cNvSpPr/>
          <p:nvPr/>
        </p:nvSpPr>
        <p:spPr>
          <a:xfrm>
            <a:off x="753267" y="3331851"/>
            <a:ext cx="4744825" cy="25534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639000"/>
            <a:r>
              <a:rPr lang="en-US" sz="4399" b="0" i="0" spc="0" baseline="0" dirty="0">
                <a:latin typeface="Arial"/>
              </a:rPr>
              <a:t>Ч</a:t>
            </a:r>
            <a:r>
              <a:rPr lang="en-US" sz="4399" b="0" i="0" spc="-115" baseline="0" dirty="0">
                <a:latin typeface="Arial"/>
              </a:rPr>
              <a:t>Т</a:t>
            </a:r>
            <a:r>
              <a:rPr lang="en-US" sz="4399" b="0" i="0" spc="0" baseline="0" dirty="0">
                <a:latin typeface="Arial"/>
              </a:rPr>
              <a:t>О </a:t>
            </a:r>
            <a:r>
              <a:rPr lang="en-US" sz="4399" b="0" i="0" spc="-111" baseline="0" dirty="0">
                <a:latin typeface="Arial"/>
              </a:rPr>
              <a:t>Х</a:t>
            </a:r>
            <a:r>
              <a:rPr lang="en-US" sz="4399" b="0" i="0" spc="0" baseline="0" dirty="0">
                <a:latin typeface="Arial"/>
              </a:rPr>
              <a:t>ОТИМ </a:t>
            </a:r>
          </a:p>
          <a:p>
            <a:pPr marL="541337">
              <a:lnSpc>
                <a:spcPts val="4704"/>
              </a:lnSpc>
            </a:pPr>
            <a:r>
              <a:rPr lang="en-US" sz="4399" b="0" i="0" spc="-161" baseline="0" dirty="0">
                <a:latin typeface="Arial"/>
              </a:rPr>
              <a:t>У</a:t>
            </a:r>
            <a:r>
              <a:rPr lang="en-US" sz="4399" b="0" i="0" spc="0" baseline="0" dirty="0">
                <a:latin typeface="Arial"/>
              </a:rPr>
              <a:t>ЛУЧШИТЬ? </a:t>
            </a:r>
          </a:p>
          <a:p>
            <a:pPr marL="0">
              <a:lnSpc>
                <a:spcPts val="4800"/>
              </a:lnSpc>
            </a:pPr>
            <a:r>
              <a:rPr lang="en-US" sz="4399" b="0" i="0" spc="-247" baseline="0" dirty="0">
                <a:latin typeface="Arial"/>
              </a:rPr>
              <a:t>Г</a:t>
            </a:r>
            <a:r>
              <a:rPr lang="en-US" sz="4399" b="0" i="0" spc="0" baseline="0" dirty="0">
                <a:latin typeface="Arial"/>
              </a:rPr>
              <a:t>лавные </a:t>
            </a:r>
            <a:r>
              <a:rPr lang="en-US" sz="4399" b="0" i="0" spc="-48" baseline="0" dirty="0">
                <a:latin typeface="Arial"/>
              </a:rPr>
              <a:t>в</a:t>
            </a:r>
            <a:r>
              <a:rPr lang="en-US" sz="4399" b="0" i="0" spc="0" baseline="0" dirty="0">
                <a:latin typeface="Arial"/>
              </a:rPr>
              <a:t>опросы </a:t>
            </a:r>
          </a:p>
          <a:p>
            <a:pPr marL="1407350">
              <a:lnSpc>
                <a:spcPts val="4703"/>
              </a:lnSpc>
            </a:pPr>
            <a:r>
              <a:rPr lang="en-US" sz="4399" b="0" i="0" spc="0" baseline="0" dirty="0">
                <a:latin typeface="Arial"/>
              </a:rPr>
              <a:t>сессии </a:t>
            </a:r>
          </a:p>
        </p:txBody>
      </p:sp>
      <p:sp>
        <p:nvSpPr>
          <p:cNvPr id="908" name="Rectangle 908"/>
          <p:cNvSpPr/>
          <p:nvPr/>
        </p:nvSpPr>
        <p:spPr>
          <a:xfrm>
            <a:off x="6566323" y="2005098"/>
            <a:ext cx="4728282" cy="8848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3704">
              <a:lnSpc>
                <a:spcPts val="2261"/>
              </a:lnSpc>
            </a:pPr>
            <a:endParaRPr lang="ru-RU" sz="2400" b="0" i="0" spc="-24" baseline="0" dirty="0" smtClean="0">
              <a:latin typeface="Arial"/>
            </a:endParaRPr>
          </a:p>
          <a:p>
            <a:pPr marL="433704">
              <a:lnSpc>
                <a:spcPts val="2261"/>
              </a:lnSpc>
            </a:pPr>
            <a:endParaRPr lang="ru-RU" sz="2400" spc="-24" dirty="0">
              <a:latin typeface="Arial"/>
            </a:endParaRPr>
          </a:p>
          <a:p>
            <a:pPr marL="433704">
              <a:lnSpc>
                <a:spcPts val="2261"/>
              </a:lnSpc>
            </a:pPr>
            <a:r>
              <a:rPr lang="en-US" sz="2400" b="0" i="0" spc="-24" baseline="0" dirty="0" err="1" smtClean="0">
                <a:latin typeface="Arial"/>
              </a:rPr>
              <a:t>в</a:t>
            </a:r>
            <a:r>
              <a:rPr lang="en-US" sz="2400" b="0" i="0" spc="0" baseline="0" dirty="0" err="1" smtClean="0">
                <a:latin typeface="Arial"/>
              </a:rPr>
              <a:t>ек</a:t>
            </a:r>
            <a:r>
              <a:rPr lang="en-US" sz="2400" b="0" i="0" spc="-24" baseline="0" dirty="0" err="1" smtClean="0">
                <a:latin typeface="Arial"/>
              </a:rPr>
              <a:t>т</a:t>
            </a:r>
            <a:r>
              <a:rPr lang="en-US" sz="2400" b="0" i="0" spc="0" baseline="0" dirty="0" err="1" smtClean="0">
                <a:latin typeface="Arial"/>
              </a:rPr>
              <a:t>оры</a:t>
            </a:r>
            <a:r>
              <a:rPr lang="en-US" sz="2400" b="0" i="0" spc="0" baseline="0" dirty="0" smtClean="0">
                <a:latin typeface="Arial"/>
              </a:rPr>
              <a:t> </a:t>
            </a:r>
            <a:r>
              <a:rPr lang="en-US" sz="2400" b="0" i="0" spc="0" baseline="0" dirty="0">
                <a:latin typeface="Arial"/>
              </a:rPr>
              <a:t>р</a:t>
            </a:r>
            <a:r>
              <a:rPr lang="en-US" sz="2400" b="0" i="0" spc="-22" baseline="0" dirty="0">
                <a:latin typeface="Arial"/>
              </a:rPr>
              <a:t>а</a:t>
            </a:r>
            <a:r>
              <a:rPr lang="en-US" sz="2400" b="0" i="0" spc="0" baseline="0" dirty="0">
                <a:latin typeface="Arial"/>
              </a:rPr>
              <a:t>звития СРБ</a:t>
            </a:r>
            <a:r>
              <a:rPr lang="en-US" sz="2400" b="0" i="0" spc="-12" baseline="0" dirty="0">
                <a:latin typeface="Arial"/>
              </a:rPr>
              <a:t> </a:t>
            </a:r>
            <a:r>
              <a:rPr lang="en-US" sz="2400" b="0" i="0" spc="0" baseline="0" dirty="0">
                <a:latin typeface="Arial"/>
              </a:rPr>
              <a:t>2020 –</a:t>
            </a:r>
          </a:p>
        </p:txBody>
      </p:sp>
      <p:sp>
        <p:nvSpPr>
          <p:cNvPr id="909" name="Freeform 909"/>
          <p:cNvSpPr/>
          <p:nvPr/>
        </p:nvSpPr>
        <p:spPr>
          <a:xfrm>
            <a:off x="7023883" y="2229212"/>
            <a:ext cx="152552" cy="218332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0" name="Freeform 910"/>
          <p:cNvSpPr/>
          <p:nvPr/>
        </p:nvSpPr>
        <p:spPr>
          <a:xfrm>
            <a:off x="7181422" y="2289425"/>
            <a:ext cx="154038" cy="15908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1" name="Freeform 911"/>
          <p:cNvSpPr/>
          <p:nvPr/>
        </p:nvSpPr>
        <p:spPr>
          <a:xfrm>
            <a:off x="7376029" y="2286001"/>
            <a:ext cx="195781" cy="165201"/>
          </a:xfrm>
          <a:custGeom>
            <a:avLst/>
            <a:gdLst/>
            <a:ahLst/>
            <a:cxnLst/>
            <a:rect l="0" t="0" r="0" b="0"/>
            <a:pathLst>
              <a:path w="8157567" h="6883400">
                <a:moveTo>
                  <a:pt x="0" y="148829"/>
                </a:moveTo>
                <a:lnTo>
                  <a:pt x="1116210" y="148829"/>
                </a:lnTo>
                <a:lnTo>
                  <a:pt x="1116210" y="2895600"/>
                </a:lnTo>
                <a:lnTo>
                  <a:pt x="2471142" y="2895600"/>
                </a:lnTo>
                <a:cubicBezTo>
                  <a:pt x="2570228" y="1955139"/>
                  <a:pt x="2864445" y="1237457"/>
                  <a:pt x="3353792" y="742554"/>
                </a:cubicBezTo>
                <a:cubicBezTo>
                  <a:pt x="3843139" y="247518"/>
                  <a:pt x="4478072" y="0"/>
                  <a:pt x="5258593" y="0"/>
                </a:cubicBezTo>
                <a:cubicBezTo>
                  <a:pt x="5923491" y="0"/>
                  <a:pt x="6447962" y="134409"/>
                  <a:pt x="6832004" y="403225"/>
                </a:cubicBezTo>
                <a:cubicBezTo>
                  <a:pt x="7216047" y="671910"/>
                  <a:pt x="7532951" y="1041930"/>
                  <a:pt x="7782718" y="1513285"/>
                </a:cubicBezTo>
                <a:cubicBezTo>
                  <a:pt x="8032617" y="1984508"/>
                  <a:pt x="8157567" y="2619045"/>
                  <a:pt x="8157567" y="3416896"/>
                </a:cubicBezTo>
                <a:cubicBezTo>
                  <a:pt x="8157567" y="4553811"/>
                  <a:pt x="7899465" y="5415823"/>
                  <a:pt x="7383264" y="6002933"/>
                </a:cubicBezTo>
                <a:cubicBezTo>
                  <a:pt x="6867194" y="6589911"/>
                  <a:pt x="6167239" y="6883400"/>
                  <a:pt x="5283398" y="6883400"/>
                </a:cubicBezTo>
                <a:cubicBezTo>
                  <a:pt x="4461735" y="6883400"/>
                  <a:pt x="3803120" y="6609954"/>
                  <a:pt x="3307556" y="6063060"/>
                </a:cubicBezTo>
                <a:cubicBezTo>
                  <a:pt x="2811991" y="5516166"/>
                  <a:pt x="2533186" y="4766271"/>
                  <a:pt x="2471142" y="3813374"/>
                </a:cubicBezTo>
                <a:lnTo>
                  <a:pt x="1116210" y="3813374"/>
                </a:lnTo>
                <a:lnTo>
                  <a:pt x="1116210" y="6734571"/>
                </a:lnTo>
                <a:lnTo>
                  <a:pt x="0" y="6734571"/>
                </a:lnTo>
                <a:close/>
                <a:moveTo>
                  <a:pt x="5320506" y="948929"/>
                </a:moveTo>
                <a:cubicBezTo>
                  <a:pt x="4775861" y="948929"/>
                  <a:pt x="4351866" y="1158743"/>
                  <a:pt x="4048521" y="1578372"/>
                </a:cubicBezTo>
                <a:cubicBezTo>
                  <a:pt x="3745177" y="1997869"/>
                  <a:pt x="3593504" y="2585906"/>
                  <a:pt x="3593504" y="3342482"/>
                </a:cubicBezTo>
                <a:cubicBezTo>
                  <a:pt x="3593504" y="4247886"/>
                  <a:pt x="3746169" y="4911461"/>
                  <a:pt x="4051498" y="5333207"/>
                </a:cubicBezTo>
                <a:cubicBezTo>
                  <a:pt x="4356960" y="5754820"/>
                  <a:pt x="4765542" y="5965627"/>
                  <a:pt x="5277246" y="5965627"/>
                </a:cubicBezTo>
                <a:cubicBezTo>
                  <a:pt x="5784850" y="5965627"/>
                  <a:pt x="6200576" y="5770298"/>
                  <a:pt x="6524426" y="5379641"/>
                </a:cubicBezTo>
                <a:cubicBezTo>
                  <a:pt x="6848409" y="4988984"/>
                  <a:pt x="7010400" y="4359540"/>
                  <a:pt x="7010400" y="3491310"/>
                </a:cubicBezTo>
                <a:cubicBezTo>
                  <a:pt x="7010400" y="2643850"/>
                  <a:pt x="6870104" y="2008254"/>
                  <a:pt x="6589514" y="1584524"/>
                </a:cubicBezTo>
                <a:cubicBezTo>
                  <a:pt x="6308923" y="1160794"/>
                  <a:pt x="5885920" y="948929"/>
                  <a:pt x="5320506" y="94892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2" name="Freeform 912"/>
          <p:cNvSpPr/>
          <p:nvPr/>
        </p:nvSpPr>
        <p:spPr>
          <a:xfrm>
            <a:off x="7588230" y="2289487"/>
            <a:ext cx="128287" cy="158057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3" name="Freeform 913"/>
          <p:cNvSpPr/>
          <p:nvPr/>
        </p:nvSpPr>
        <p:spPr>
          <a:xfrm>
            <a:off x="7747804" y="2285920"/>
            <a:ext cx="145703" cy="165282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4" name="Freeform 914"/>
          <p:cNvSpPr/>
          <p:nvPr/>
        </p:nvSpPr>
        <p:spPr>
          <a:xfrm>
            <a:off x="7926622" y="2289425"/>
            <a:ext cx="129749" cy="15811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5" name="Freeform 915"/>
          <p:cNvSpPr/>
          <p:nvPr/>
        </p:nvSpPr>
        <p:spPr>
          <a:xfrm>
            <a:off x="8076261" y="2286001"/>
            <a:ext cx="145565" cy="165153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6" name="Freeform 916"/>
          <p:cNvSpPr/>
          <p:nvPr/>
        </p:nvSpPr>
        <p:spPr>
          <a:xfrm>
            <a:off x="8239782" y="2289425"/>
            <a:ext cx="139893" cy="158167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7" name="Freeform 917"/>
          <p:cNvSpPr/>
          <p:nvPr/>
        </p:nvSpPr>
        <p:spPr>
          <a:xfrm>
            <a:off x="8505057" y="2289487"/>
            <a:ext cx="167892" cy="1580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8" name="Freeform 918"/>
          <p:cNvSpPr/>
          <p:nvPr/>
        </p:nvSpPr>
        <p:spPr>
          <a:xfrm>
            <a:off x="8713979" y="2289487"/>
            <a:ext cx="129844" cy="1580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9" name="Freeform 919"/>
          <p:cNvSpPr/>
          <p:nvPr/>
        </p:nvSpPr>
        <p:spPr>
          <a:xfrm>
            <a:off x="8875614" y="2285920"/>
            <a:ext cx="137664" cy="165282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0" name="Freeform 920"/>
          <p:cNvSpPr/>
          <p:nvPr/>
        </p:nvSpPr>
        <p:spPr>
          <a:xfrm>
            <a:off x="9028014" y="2285920"/>
            <a:ext cx="137664" cy="165282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1" name="Freeform 921"/>
          <p:cNvSpPr/>
          <p:nvPr/>
        </p:nvSpPr>
        <p:spPr>
          <a:xfrm>
            <a:off x="9188643" y="2289487"/>
            <a:ext cx="129844" cy="1580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2" name="Freeform 922"/>
          <p:cNvSpPr/>
          <p:nvPr/>
        </p:nvSpPr>
        <p:spPr>
          <a:xfrm>
            <a:off x="9343098" y="2289425"/>
            <a:ext cx="139893" cy="158167"/>
          </a:xfrm>
          <a:custGeom>
            <a:avLst/>
            <a:gdLst/>
            <a:ahLst/>
            <a:cxnLst/>
            <a:rect l="0" t="0" r="0" b="0"/>
            <a:pathLst>
              <a:path w="5828903" h="6590307">
                <a:moveTo>
                  <a:pt x="5828903" y="0"/>
                </a:moveTo>
                <a:lnTo>
                  <a:pt x="5828903" y="6590307"/>
                </a:lnTo>
                <a:lnTo>
                  <a:pt x="4718844" y="6590307"/>
                </a:lnTo>
                <a:lnTo>
                  <a:pt x="4718844" y="4022923"/>
                </a:lnTo>
                <a:lnTo>
                  <a:pt x="4073922" y="4022923"/>
                </a:lnTo>
                <a:cubicBezTo>
                  <a:pt x="3681148" y="4022923"/>
                  <a:pt x="3388651" y="4073591"/>
                  <a:pt x="3196431" y="4174927"/>
                </a:cubicBezTo>
                <a:cubicBezTo>
                  <a:pt x="3004344" y="4276262"/>
                  <a:pt x="2724348" y="4601832"/>
                  <a:pt x="2356445" y="5151636"/>
                </a:cubicBezTo>
                <a:lnTo>
                  <a:pt x="1382911" y="6590307"/>
                </a:lnTo>
                <a:lnTo>
                  <a:pt x="0" y="6590307"/>
                </a:lnTo>
                <a:lnTo>
                  <a:pt x="1202928" y="4816673"/>
                </a:lnTo>
                <a:cubicBezTo>
                  <a:pt x="1570963" y="4275204"/>
                  <a:pt x="1936882" y="3969279"/>
                  <a:pt x="2300684" y="3898900"/>
                </a:cubicBezTo>
                <a:cubicBezTo>
                  <a:pt x="1663964" y="3811984"/>
                  <a:pt x="1191617" y="3582326"/>
                  <a:pt x="883642" y="3209925"/>
                </a:cubicBezTo>
                <a:cubicBezTo>
                  <a:pt x="575667" y="2837392"/>
                  <a:pt x="421679" y="2408965"/>
                  <a:pt x="421679" y="1924645"/>
                </a:cubicBezTo>
                <a:cubicBezTo>
                  <a:pt x="421679" y="1353410"/>
                  <a:pt x="623226" y="889860"/>
                  <a:pt x="1026319" y="533995"/>
                </a:cubicBezTo>
                <a:cubicBezTo>
                  <a:pt x="1429411" y="177998"/>
                  <a:pt x="2013347" y="0"/>
                  <a:pt x="2778125" y="0"/>
                </a:cubicBezTo>
                <a:close/>
                <a:moveTo>
                  <a:pt x="4718844" y="924123"/>
                </a:moveTo>
                <a:lnTo>
                  <a:pt x="3131542" y="924123"/>
                </a:lnTo>
                <a:cubicBezTo>
                  <a:pt x="2465983" y="924123"/>
                  <a:pt x="2037093" y="1027708"/>
                  <a:pt x="1844873" y="1234877"/>
                </a:cubicBezTo>
                <a:cubicBezTo>
                  <a:pt x="1652653" y="1442045"/>
                  <a:pt x="1556544" y="1684338"/>
                  <a:pt x="1556544" y="1961753"/>
                </a:cubicBezTo>
                <a:cubicBezTo>
                  <a:pt x="1556544" y="2355321"/>
                  <a:pt x="1698096" y="2644312"/>
                  <a:pt x="1981200" y="2828727"/>
                </a:cubicBezTo>
                <a:cubicBezTo>
                  <a:pt x="2264436" y="3013009"/>
                  <a:pt x="2765623" y="3105150"/>
                  <a:pt x="3484761" y="3105150"/>
                </a:cubicBezTo>
                <a:lnTo>
                  <a:pt x="4718844" y="310515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3" name="Freeform 923"/>
          <p:cNvSpPr/>
          <p:nvPr/>
        </p:nvSpPr>
        <p:spPr>
          <a:xfrm>
            <a:off x="9528814" y="2417036"/>
            <a:ext cx="32294" cy="73671"/>
          </a:xfrm>
          <a:custGeom>
            <a:avLst/>
            <a:gdLst/>
            <a:ahLst/>
            <a:cxnLst/>
            <a:rect l="0" t="0" r="0" b="0"/>
            <a:pathLst>
              <a:path w="1345605" h="3069629">
                <a:moveTo>
                  <a:pt x="74414" y="1271190"/>
                </a:moveTo>
                <a:lnTo>
                  <a:pt x="74414" y="0"/>
                </a:lnTo>
                <a:lnTo>
                  <a:pt x="1345605" y="0"/>
                </a:lnTo>
                <a:lnTo>
                  <a:pt x="1345605" y="1271190"/>
                </a:lnTo>
                <a:cubicBezTo>
                  <a:pt x="1345605" y="1738311"/>
                  <a:pt x="1262922" y="2115541"/>
                  <a:pt x="1097558" y="2402879"/>
                </a:cubicBezTo>
                <a:cubicBezTo>
                  <a:pt x="932193" y="2690216"/>
                  <a:pt x="669726" y="2912466"/>
                  <a:pt x="310158" y="3069629"/>
                </a:cubicBezTo>
                <a:lnTo>
                  <a:pt x="0" y="2591990"/>
                </a:lnTo>
                <a:cubicBezTo>
                  <a:pt x="235611" y="2488670"/>
                  <a:pt x="409178" y="2336733"/>
                  <a:pt x="520700" y="2136179"/>
                </a:cubicBezTo>
                <a:cubicBezTo>
                  <a:pt x="632354" y="1935757"/>
                  <a:pt x="694399" y="1647427"/>
                  <a:pt x="706834" y="127119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4" name="Freeform 924"/>
          <p:cNvSpPr/>
          <p:nvPr/>
        </p:nvSpPr>
        <p:spPr>
          <a:xfrm>
            <a:off x="9692207" y="2289496"/>
            <a:ext cx="144941" cy="202853"/>
          </a:xfrm>
          <a:custGeom>
            <a:avLst/>
            <a:gdLst/>
            <a:ahLst/>
            <a:cxnLst/>
            <a:rect l="0" t="0" r="0" b="0"/>
            <a:pathLst>
              <a:path w="6039246" h="8452246">
                <a:moveTo>
                  <a:pt x="0" y="0"/>
                </a:moveTo>
                <a:lnTo>
                  <a:pt x="1116211" y="0"/>
                </a:lnTo>
                <a:lnTo>
                  <a:pt x="1116211" y="5667970"/>
                </a:lnTo>
                <a:lnTo>
                  <a:pt x="4203700" y="5667970"/>
                </a:lnTo>
                <a:lnTo>
                  <a:pt x="4203700" y="0"/>
                </a:lnTo>
                <a:lnTo>
                  <a:pt x="5319911" y="0"/>
                </a:lnTo>
                <a:lnTo>
                  <a:pt x="5319911" y="5667970"/>
                </a:lnTo>
                <a:lnTo>
                  <a:pt x="6039246" y="5667970"/>
                </a:lnTo>
                <a:lnTo>
                  <a:pt x="6039246" y="8452246"/>
                </a:lnTo>
                <a:lnTo>
                  <a:pt x="5121473" y="8452246"/>
                </a:lnTo>
                <a:lnTo>
                  <a:pt x="5121473" y="6585742"/>
                </a:lnTo>
                <a:lnTo>
                  <a:pt x="0" y="658574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5" name="Freeform 925"/>
          <p:cNvSpPr/>
          <p:nvPr/>
        </p:nvSpPr>
        <p:spPr>
          <a:xfrm>
            <a:off x="9854398" y="2285920"/>
            <a:ext cx="145703" cy="165282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6" name="Freeform 926"/>
          <p:cNvSpPr/>
          <p:nvPr/>
        </p:nvSpPr>
        <p:spPr>
          <a:xfrm>
            <a:off x="10005546" y="2289425"/>
            <a:ext cx="154038" cy="159081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7" name="Freeform 927"/>
          <p:cNvSpPr/>
          <p:nvPr/>
        </p:nvSpPr>
        <p:spPr>
          <a:xfrm>
            <a:off x="10199272" y="2289463"/>
            <a:ext cx="129754" cy="158081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8" name="Freeform 928"/>
          <p:cNvSpPr/>
          <p:nvPr/>
        </p:nvSpPr>
        <p:spPr>
          <a:xfrm>
            <a:off x="10442713" y="2289487"/>
            <a:ext cx="129844" cy="1580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9" name="Rectangle 929"/>
          <p:cNvSpPr/>
          <p:nvPr/>
        </p:nvSpPr>
        <p:spPr>
          <a:xfrm>
            <a:off x="7000027" y="2765024"/>
            <a:ext cx="3405228" cy="103618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latin typeface="Arial"/>
              </a:rPr>
              <a:t>к</a:t>
            </a:r>
            <a:r>
              <a:rPr lang="en-US" sz="2400" b="0" i="0" spc="-75" baseline="0" dirty="0">
                <a:latin typeface="Arial"/>
              </a:rPr>
              <a:t>у</a:t>
            </a:r>
            <a:r>
              <a:rPr lang="en-US" sz="2400" b="0" i="0" spc="0" baseline="0" dirty="0">
                <a:latin typeface="Arial"/>
              </a:rPr>
              <a:t>да дальше дви</a:t>
            </a:r>
            <a:r>
              <a:rPr lang="en-US" sz="2400" b="0" i="0" spc="-51" baseline="0" dirty="0">
                <a:latin typeface="Arial"/>
              </a:rPr>
              <a:t>г</a:t>
            </a:r>
            <a:r>
              <a:rPr lang="en-US" sz="2400" b="0" i="0" spc="0" baseline="0" dirty="0">
                <a:latin typeface="Arial"/>
              </a:rPr>
              <a:t>а</a:t>
            </a:r>
            <a:r>
              <a:rPr lang="en-US" sz="2400" b="0" i="0" spc="-84" baseline="0" dirty="0">
                <a:latin typeface="Arial"/>
              </a:rPr>
              <a:t>е</a:t>
            </a:r>
            <a:r>
              <a:rPr lang="en-US" sz="2400" b="0" i="0" spc="-24" baseline="0" dirty="0">
                <a:latin typeface="Arial"/>
              </a:rPr>
              <a:t>т</a:t>
            </a:r>
            <a:r>
              <a:rPr lang="en-US" sz="2400" b="0" i="0" spc="0" baseline="0" dirty="0">
                <a:latin typeface="Arial"/>
              </a:rPr>
              <a:t>ся </a:t>
            </a:r>
          </a:p>
          <a:p>
            <a:pPr marL="0">
              <a:lnSpc>
                <a:spcPts val="2592"/>
              </a:lnSpc>
            </a:pPr>
            <a:r>
              <a:rPr lang="en-US" sz="2400" b="0" i="0" spc="0" baseline="0" dirty="0" err="1">
                <a:latin typeface="Arial"/>
              </a:rPr>
              <a:t>сооб</a:t>
            </a:r>
            <a:r>
              <a:rPr lang="en-US" sz="2400" b="0" i="0" spc="-25" baseline="0" dirty="0" err="1">
                <a:latin typeface="Arial"/>
              </a:rPr>
              <a:t>щ</a:t>
            </a:r>
            <a:r>
              <a:rPr lang="en-US" sz="2400" b="0" i="0" spc="0" baseline="0" dirty="0" err="1">
                <a:latin typeface="Arial"/>
              </a:rPr>
              <a:t>ест</a:t>
            </a:r>
            <a:r>
              <a:rPr lang="en-US" sz="2400" b="0" i="0" spc="-24" baseline="0" dirty="0" err="1">
                <a:latin typeface="Arial"/>
              </a:rPr>
              <a:t>в</a:t>
            </a:r>
            <a:r>
              <a:rPr lang="en-US" sz="2400" b="0" i="0" spc="0" baseline="0" dirty="0" err="1">
                <a:latin typeface="Arial"/>
              </a:rPr>
              <a:t>о</a:t>
            </a:r>
            <a:r>
              <a:rPr lang="en-US" sz="2400" b="0" i="0" spc="0" baseline="0" dirty="0" smtClean="0">
                <a:latin typeface="Arial"/>
              </a:rPr>
              <a:t>?</a:t>
            </a:r>
            <a:endParaRPr lang="ru-RU" sz="2400" b="0" i="0" spc="0" baseline="0" dirty="0" smtClean="0">
              <a:latin typeface="Arial"/>
            </a:endParaRPr>
          </a:p>
          <a:p>
            <a:pPr marL="0">
              <a:lnSpc>
                <a:spcPts val="2592"/>
              </a:lnSpc>
            </a:pPr>
            <a:endParaRPr lang="en-US" sz="2400" b="0" i="0" spc="0" baseline="0" dirty="0">
              <a:latin typeface="Arial"/>
            </a:endParaRPr>
          </a:p>
        </p:txBody>
      </p:sp>
      <p:sp>
        <p:nvSpPr>
          <p:cNvPr id="930" name="Rectangle 930"/>
          <p:cNvSpPr/>
          <p:nvPr/>
        </p:nvSpPr>
        <p:spPr>
          <a:xfrm>
            <a:off x="6566323" y="3452896"/>
            <a:ext cx="5625678" cy="151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33704">
              <a:lnSpc>
                <a:spcPts val="2261"/>
              </a:lnSpc>
            </a:pPr>
            <a:endParaRPr lang="ru-RU" sz="2400" b="0" i="0" spc="0" baseline="0" dirty="0" smtClean="0">
              <a:latin typeface="Arial"/>
            </a:endParaRPr>
          </a:p>
          <a:p>
            <a:pPr marL="433704">
              <a:lnSpc>
                <a:spcPts val="2261"/>
              </a:lnSpc>
            </a:pPr>
            <a:endParaRPr lang="ru-RU" sz="2400" dirty="0">
              <a:latin typeface="Arial"/>
            </a:endParaRPr>
          </a:p>
          <a:p>
            <a:pPr marL="433704">
              <a:lnSpc>
                <a:spcPts val="2261"/>
              </a:lnSpc>
            </a:pPr>
            <a:r>
              <a:rPr lang="en-US" sz="2400" b="0" i="0" spc="0" baseline="0" dirty="0" err="1" smtClean="0">
                <a:latin typeface="Arial"/>
              </a:rPr>
              <a:t>пути</a:t>
            </a:r>
            <a:r>
              <a:rPr lang="en-US" sz="2400" b="0" i="0" spc="0" baseline="0" dirty="0" smtClean="0">
                <a:latin typeface="Arial"/>
              </a:rPr>
              <a:t> </a:t>
            </a:r>
            <a:r>
              <a:rPr lang="en-US" sz="2400" b="0" i="0" spc="0" baseline="0" dirty="0">
                <a:latin typeface="Arial"/>
              </a:rPr>
              <a:t>реализации </a:t>
            </a:r>
            <a:r>
              <a:rPr lang="en-US" sz="2400" b="0" i="0" spc="-25" baseline="0" dirty="0">
                <a:latin typeface="Arial"/>
              </a:rPr>
              <a:t>ц</a:t>
            </a:r>
            <a:r>
              <a:rPr lang="en-US" sz="2400" b="0" i="0" spc="-84" baseline="0" dirty="0">
                <a:latin typeface="Arial"/>
              </a:rPr>
              <a:t>е</a:t>
            </a:r>
            <a:r>
              <a:rPr lang="en-US" sz="2400" b="0" i="0" spc="0" baseline="0" dirty="0">
                <a:latin typeface="Arial"/>
              </a:rPr>
              <a:t>лей в 2019 </a:t>
            </a:r>
            <a:endParaRPr lang="ru-RU" sz="2400" b="0" i="0" spc="0" baseline="0" dirty="0" smtClean="0">
              <a:latin typeface="Arial"/>
            </a:endParaRPr>
          </a:p>
          <a:p>
            <a:pPr marL="433704">
              <a:lnSpc>
                <a:spcPts val="2261"/>
              </a:lnSpc>
            </a:pPr>
            <a:endParaRPr lang="ru-RU" sz="2400" b="0" i="0" spc="0" baseline="0" dirty="0" smtClean="0">
              <a:latin typeface="Arial"/>
            </a:endParaRPr>
          </a:p>
          <a:p>
            <a:pPr marL="433704">
              <a:lnSpc>
                <a:spcPts val="2591"/>
              </a:lnSpc>
            </a:pPr>
            <a:r>
              <a:rPr lang="en-US" sz="2400" b="0" i="0" spc="-51" baseline="0" dirty="0" err="1" smtClean="0">
                <a:latin typeface="Arial"/>
              </a:rPr>
              <a:t>г</a:t>
            </a:r>
            <a:r>
              <a:rPr lang="en-US" sz="2400" b="0" i="0" spc="-46" baseline="0" dirty="0" err="1" smtClean="0">
                <a:latin typeface="Arial"/>
              </a:rPr>
              <a:t>о</a:t>
            </a:r>
            <a:r>
              <a:rPr lang="en-US" sz="2400" b="0" i="0" spc="0" baseline="0" dirty="0" err="1" smtClean="0">
                <a:latin typeface="Arial"/>
              </a:rPr>
              <a:t>ду</a:t>
            </a:r>
            <a:r>
              <a:rPr lang="en-US" sz="2400" b="0" i="0" spc="0" baseline="0" dirty="0">
                <a:latin typeface="Arial"/>
              </a:rPr>
              <a:t>?</a:t>
            </a:r>
          </a:p>
        </p:txBody>
      </p:sp>
      <p:sp>
        <p:nvSpPr>
          <p:cNvPr id="931" name="Freeform 931"/>
          <p:cNvSpPr/>
          <p:nvPr/>
        </p:nvSpPr>
        <p:spPr>
          <a:xfrm>
            <a:off x="7023883" y="3677012"/>
            <a:ext cx="152552" cy="218332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2" name="Freeform 932"/>
          <p:cNvSpPr/>
          <p:nvPr/>
        </p:nvSpPr>
        <p:spPr>
          <a:xfrm>
            <a:off x="7188866" y="3733801"/>
            <a:ext cx="145565" cy="165153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3" name="Freeform 933"/>
          <p:cNvSpPr/>
          <p:nvPr/>
        </p:nvSpPr>
        <p:spPr>
          <a:xfrm>
            <a:off x="7367527" y="3737287"/>
            <a:ext cx="115785" cy="158057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4" name="Freeform 934"/>
          <p:cNvSpPr/>
          <p:nvPr/>
        </p:nvSpPr>
        <p:spPr>
          <a:xfrm>
            <a:off x="7494261" y="3733801"/>
            <a:ext cx="148132" cy="1652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5" name="Freeform 935"/>
          <p:cNvSpPr/>
          <p:nvPr/>
        </p:nvSpPr>
        <p:spPr>
          <a:xfrm>
            <a:off x="7674217" y="3737225"/>
            <a:ext cx="129749" cy="15811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6" name="Freeform 936"/>
          <p:cNvSpPr/>
          <p:nvPr/>
        </p:nvSpPr>
        <p:spPr>
          <a:xfrm>
            <a:off x="7836734" y="3737287"/>
            <a:ext cx="176750" cy="1580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7" name="Freeform 937"/>
          <p:cNvSpPr/>
          <p:nvPr/>
        </p:nvSpPr>
        <p:spPr>
          <a:xfrm>
            <a:off x="8129251" y="3733801"/>
            <a:ext cx="148132" cy="1652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8" name="Freeform 938"/>
          <p:cNvSpPr/>
          <p:nvPr/>
        </p:nvSpPr>
        <p:spPr>
          <a:xfrm>
            <a:off x="8300944" y="3733720"/>
            <a:ext cx="137664" cy="165282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9" name="Freeform 939"/>
          <p:cNvSpPr/>
          <p:nvPr/>
        </p:nvSpPr>
        <p:spPr>
          <a:xfrm>
            <a:off x="8461607" y="3737287"/>
            <a:ext cx="127949" cy="1580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0" name="Freeform 940"/>
          <p:cNvSpPr/>
          <p:nvPr/>
        </p:nvSpPr>
        <p:spPr>
          <a:xfrm>
            <a:off x="8619795" y="3733801"/>
            <a:ext cx="148132" cy="165201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1" name="Freeform 941"/>
          <p:cNvSpPr/>
          <p:nvPr/>
        </p:nvSpPr>
        <p:spPr>
          <a:xfrm>
            <a:off x="8799752" y="3737225"/>
            <a:ext cx="129749" cy="158119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2" name="Freeform 942"/>
          <p:cNvSpPr/>
          <p:nvPr/>
        </p:nvSpPr>
        <p:spPr>
          <a:xfrm>
            <a:off x="8961692" y="3737287"/>
            <a:ext cx="127949" cy="1580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3" name="Freeform 943"/>
          <p:cNvSpPr/>
          <p:nvPr/>
        </p:nvSpPr>
        <p:spPr>
          <a:xfrm>
            <a:off x="9130549" y="3737287"/>
            <a:ext cx="176750" cy="1580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4" name="Freeform 944"/>
          <p:cNvSpPr/>
          <p:nvPr/>
        </p:nvSpPr>
        <p:spPr>
          <a:xfrm>
            <a:off x="9340079" y="3733720"/>
            <a:ext cx="145703" cy="165282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" name="Freeform 945"/>
          <p:cNvSpPr/>
          <p:nvPr/>
        </p:nvSpPr>
        <p:spPr>
          <a:xfrm>
            <a:off x="9603617" y="3737287"/>
            <a:ext cx="167892" cy="1580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6" name="Freeform 946"/>
          <p:cNvSpPr/>
          <p:nvPr/>
        </p:nvSpPr>
        <p:spPr>
          <a:xfrm>
            <a:off x="9803619" y="3733720"/>
            <a:ext cx="145703" cy="165282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7" name="Freeform 947"/>
          <p:cNvSpPr/>
          <p:nvPr/>
        </p:nvSpPr>
        <p:spPr>
          <a:xfrm>
            <a:off x="9958180" y="3737287"/>
            <a:ext cx="147932" cy="158057"/>
          </a:xfrm>
          <a:custGeom>
            <a:avLst/>
            <a:gdLst/>
            <a:ahLst/>
            <a:cxnLst/>
            <a:rect l="0" t="0" r="0" b="0"/>
            <a:pathLst>
              <a:path w="6163865" h="6585743">
                <a:moveTo>
                  <a:pt x="0" y="6585743"/>
                </a:moveTo>
                <a:lnTo>
                  <a:pt x="2406054" y="3162697"/>
                </a:lnTo>
                <a:lnTo>
                  <a:pt x="179784" y="0"/>
                </a:lnTo>
                <a:lnTo>
                  <a:pt x="1574998" y="0"/>
                </a:lnTo>
                <a:lnTo>
                  <a:pt x="2585839" y="1544240"/>
                </a:lnTo>
                <a:cubicBezTo>
                  <a:pt x="2776074" y="1837663"/>
                  <a:pt x="2929070" y="2083593"/>
                  <a:pt x="3044825" y="2282031"/>
                </a:cubicBezTo>
                <a:cubicBezTo>
                  <a:pt x="3226726" y="2009246"/>
                  <a:pt x="3394141" y="1767416"/>
                  <a:pt x="3547070" y="1556543"/>
                </a:cubicBezTo>
                <a:lnTo>
                  <a:pt x="4657129" y="0"/>
                </a:lnTo>
                <a:lnTo>
                  <a:pt x="5990233" y="0"/>
                </a:lnTo>
                <a:lnTo>
                  <a:pt x="3714551" y="3100586"/>
                </a:lnTo>
                <a:lnTo>
                  <a:pt x="6163865" y="6585743"/>
                </a:lnTo>
                <a:lnTo>
                  <a:pt x="4793456" y="6585743"/>
                </a:lnTo>
                <a:lnTo>
                  <a:pt x="3441700" y="4539258"/>
                </a:lnTo>
                <a:lnTo>
                  <a:pt x="3081933" y="3987403"/>
                </a:lnTo>
                <a:lnTo>
                  <a:pt x="1351756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8" name="Freeform 948"/>
          <p:cNvSpPr/>
          <p:nvPr/>
        </p:nvSpPr>
        <p:spPr>
          <a:xfrm>
            <a:off x="10116226" y="3733801"/>
            <a:ext cx="145565" cy="165153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9" name="Freeform 949"/>
          <p:cNvSpPr/>
          <p:nvPr/>
        </p:nvSpPr>
        <p:spPr>
          <a:xfrm>
            <a:off x="10295192" y="3737287"/>
            <a:ext cx="127949" cy="158057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0" name="Freeform 950"/>
          <p:cNvSpPr/>
          <p:nvPr/>
        </p:nvSpPr>
        <p:spPr>
          <a:xfrm>
            <a:off x="10463439" y="3737287"/>
            <a:ext cx="129844" cy="1580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1" name="Freeform 951"/>
          <p:cNvSpPr/>
          <p:nvPr/>
        </p:nvSpPr>
        <p:spPr>
          <a:xfrm>
            <a:off x="10620631" y="3733720"/>
            <a:ext cx="121443" cy="165220"/>
          </a:xfrm>
          <a:custGeom>
            <a:avLst/>
            <a:gdLst/>
            <a:ahLst/>
            <a:cxnLst/>
            <a:rect l="0" t="0" r="0" b="0"/>
            <a:pathLst>
              <a:path w="5060157" h="6884193">
                <a:moveTo>
                  <a:pt x="1984375" y="3760589"/>
                </a:moveTo>
                <a:lnTo>
                  <a:pt x="1984375" y="2886273"/>
                </a:lnTo>
                <a:cubicBezTo>
                  <a:pt x="2455598" y="2882040"/>
                  <a:pt x="2777001" y="2863387"/>
                  <a:pt x="2948583" y="2830314"/>
                </a:cubicBezTo>
                <a:cubicBezTo>
                  <a:pt x="3120165" y="2797109"/>
                  <a:pt x="3282421" y="2697758"/>
                  <a:pt x="3435350" y="2532261"/>
                </a:cubicBezTo>
                <a:cubicBezTo>
                  <a:pt x="3588279" y="2366632"/>
                  <a:pt x="3664744" y="2159662"/>
                  <a:pt x="3664744" y="1911350"/>
                </a:cubicBezTo>
                <a:cubicBezTo>
                  <a:pt x="3664744" y="1609196"/>
                  <a:pt x="3564467" y="1368094"/>
                  <a:pt x="3363913" y="1188045"/>
                </a:cubicBezTo>
                <a:cubicBezTo>
                  <a:pt x="3163491" y="1007864"/>
                  <a:pt x="2904133" y="917773"/>
                  <a:pt x="2585839" y="917773"/>
                </a:cubicBezTo>
                <a:cubicBezTo>
                  <a:pt x="1957454" y="917773"/>
                  <a:pt x="1517187" y="1288323"/>
                  <a:pt x="1265039" y="2029420"/>
                </a:cubicBezTo>
                <a:lnTo>
                  <a:pt x="204589" y="1855391"/>
                </a:lnTo>
                <a:cubicBezTo>
                  <a:pt x="535319" y="618463"/>
                  <a:pt x="1333170" y="0"/>
                  <a:pt x="2598143" y="0"/>
                </a:cubicBezTo>
                <a:cubicBezTo>
                  <a:pt x="3301008" y="0"/>
                  <a:pt x="3851871" y="192419"/>
                  <a:pt x="4250730" y="577255"/>
                </a:cubicBezTo>
                <a:cubicBezTo>
                  <a:pt x="4649722" y="962091"/>
                  <a:pt x="4849218" y="1421342"/>
                  <a:pt x="4849218" y="1955006"/>
                </a:cubicBezTo>
                <a:cubicBezTo>
                  <a:pt x="4849218" y="2492904"/>
                  <a:pt x="4588735" y="2921132"/>
                  <a:pt x="4067771" y="3239691"/>
                </a:cubicBezTo>
                <a:cubicBezTo>
                  <a:pt x="4398500" y="3417359"/>
                  <a:pt x="4646547" y="3643577"/>
                  <a:pt x="4811911" y="3918347"/>
                </a:cubicBezTo>
                <a:cubicBezTo>
                  <a:pt x="4977408" y="4193117"/>
                  <a:pt x="5060157" y="4518554"/>
                  <a:pt x="5060157" y="4894659"/>
                </a:cubicBezTo>
                <a:cubicBezTo>
                  <a:pt x="5060157" y="5485474"/>
                  <a:pt x="4845182" y="5964767"/>
                  <a:pt x="4415235" y="6332538"/>
                </a:cubicBezTo>
                <a:cubicBezTo>
                  <a:pt x="3985287" y="6700308"/>
                  <a:pt x="3383757" y="6884193"/>
                  <a:pt x="2610644" y="6884193"/>
                </a:cubicBezTo>
                <a:cubicBezTo>
                  <a:pt x="1109927" y="6884193"/>
                  <a:pt x="239713" y="6216848"/>
                  <a:pt x="0" y="4882158"/>
                </a:cubicBezTo>
                <a:lnTo>
                  <a:pt x="1047949" y="4659114"/>
                </a:lnTo>
                <a:cubicBezTo>
                  <a:pt x="1143066" y="5080463"/>
                  <a:pt x="1336345" y="5406827"/>
                  <a:pt x="1627783" y="5638205"/>
                </a:cubicBezTo>
                <a:cubicBezTo>
                  <a:pt x="1919222" y="5869451"/>
                  <a:pt x="2253060" y="5985073"/>
                  <a:pt x="2629297" y="5985073"/>
                </a:cubicBezTo>
                <a:cubicBezTo>
                  <a:pt x="3005270" y="5985073"/>
                  <a:pt x="3318338" y="5878711"/>
                  <a:pt x="3568502" y="5665986"/>
                </a:cubicBezTo>
                <a:cubicBezTo>
                  <a:pt x="3818665" y="5453261"/>
                  <a:pt x="3943747" y="5181666"/>
                  <a:pt x="3943747" y="4851202"/>
                </a:cubicBezTo>
                <a:cubicBezTo>
                  <a:pt x="3943747" y="4594953"/>
                  <a:pt x="3865166" y="4371843"/>
                  <a:pt x="3708003" y="4181872"/>
                </a:cubicBezTo>
                <a:cubicBezTo>
                  <a:pt x="3550973" y="3991769"/>
                  <a:pt x="3383558" y="3873037"/>
                  <a:pt x="3205758" y="3825677"/>
                </a:cubicBezTo>
                <a:cubicBezTo>
                  <a:pt x="3027958" y="3778184"/>
                  <a:pt x="2705563" y="3754438"/>
                  <a:pt x="2238574" y="3754438"/>
                </a:cubicBezTo>
                <a:cubicBezTo>
                  <a:pt x="2201400" y="3754438"/>
                  <a:pt x="2116667" y="3756488"/>
                  <a:pt x="1984375" y="376058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2" name="Freeform 952"/>
          <p:cNvSpPr/>
          <p:nvPr/>
        </p:nvSpPr>
        <p:spPr>
          <a:xfrm>
            <a:off x="10773623" y="3737287"/>
            <a:ext cx="167892" cy="158057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3" name="Freeform 953"/>
          <p:cNvSpPr/>
          <p:nvPr/>
        </p:nvSpPr>
        <p:spPr>
          <a:xfrm>
            <a:off x="10983154" y="3737287"/>
            <a:ext cx="176750" cy="158057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4" name="Freeform 954"/>
          <p:cNvSpPr/>
          <p:nvPr/>
        </p:nvSpPr>
        <p:spPr>
          <a:xfrm>
            <a:off x="11285729" y="3737287"/>
            <a:ext cx="129844" cy="158057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304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Freeform 955"/>
          <p:cNvSpPr/>
          <p:nvPr/>
        </p:nvSpPr>
        <p:spPr>
          <a:xfrm>
            <a:off x="0" y="0"/>
            <a:ext cx="12188952" cy="6858000"/>
          </a:xfrm>
          <a:custGeom>
            <a:avLst/>
            <a:gdLst/>
            <a:ahLst/>
            <a:cxnLst/>
            <a:rect l="0" t="0" r="0" b="0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6" name="Freeform 9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7" name="Picture 95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751" y="2517649"/>
            <a:ext cx="917447" cy="917447"/>
          </a:xfrm>
          <a:prstGeom prst="rect">
            <a:avLst/>
          </a:prstGeom>
          <a:noFill/>
          <a:extLst/>
        </p:spPr>
      </p:pic>
      <p:sp>
        <p:nvSpPr>
          <p:cNvPr id="958" name="Freeform 958"/>
          <p:cNvSpPr/>
          <p:nvPr/>
        </p:nvSpPr>
        <p:spPr>
          <a:xfrm>
            <a:off x="6096000" y="0"/>
            <a:ext cx="6096001" cy="6858000"/>
          </a:xfrm>
          <a:custGeom>
            <a:avLst/>
            <a:gdLst/>
            <a:ahLst/>
            <a:cxnLst/>
            <a:rect l="0" t="0" r="0" b="0"/>
            <a:pathLst>
              <a:path w="6096001" h="6858000">
                <a:moveTo>
                  <a:pt x="0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7E6E6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59" name="Picture 95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677904"/>
            <a:ext cx="330200" cy="330200"/>
          </a:xfrm>
          <a:prstGeom prst="rect">
            <a:avLst/>
          </a:prstGeom>
          <a:noFill/>
          <a:extLst/>
        </p:spPr>
      </p:pic>
      <p:pic>
        <p:nvPicPr>
          <p:cNvPr id="960" name="Picture 95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2009880"/>
            <a:ext cx="330200" cy="330200"/>
          </a:xfrm>
          <a:prstGeom prst="rect">
            <a:avLst/>
          </a:prstGeom>
          <a:noFill/>
          <a:extLst/>
        </p:spPr>
      </p:pic>
      <p:pic>
        <p:nvPicPr>
          <p:cNvPr id="961" name="Picture 95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2735304"/>
            <a:ext cx="330200" cy="330200"/>
          </a:xfrm>
          <a:prstGeom prst="rect">
            <a:avLst/>
          </a:prstGeom>
          <a:noFill/>
          <a:extLst/>
        </p:spPr>
      </p:pic>
      <p:pic>
        <p:nvPicPr>
          <p:cNvPr id="962" name="Picture 95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3774672"/>
            <a:ext cx="330200" cy="330200"/>
          </a:xfrm>
          <a:prstGeom prst="rect">
            <a:avLst/>
          </a:prstGeom>
          <a:noFill/>
          <a:extLst/>
        </p:spPr>
      </p:pic>
      <p:pic>
        <p:nvPicPr>
          <p:cNvPr id="963" name="Picture 959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6323" y="4804896"/>
            <a:ext cx="330200" cy="330200"/>
          </a:xfrm>
          <a:prstGeom prst="rect">
            <a:avLst/>
          </a:prstGeom>
          <a:noFill/>
          <a:extLst/>
        </p:spPr>
      </p:pic>
      <p:sp>
        <p:nvSpPr>
          <p:cNvPr id="964" name="Rectangle 964"/>
          <p:cNvSpPr/>
          <p:nvPr/>
        </p:nvSpPr>
        <p:spPr>
          <a:xfrm>
            <a:off x="1454148" y="3337358"/>
            <a:ext cx="3329228" cy="287853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88074"/>
            <a:r>
              <a:rPr lang="en-US" sz="4000" b="0" i="0" spc="0" baseline="0" dirty="0">
                <a:latin typeface="Arial"/>
              </a:rPr>
              <a:t>Ч</a:t>
            </a:r>
            <a:r>
              <a:rPr lang="en-US" sz="4000" b="0" i="0" spc="-95" baseline="0" dirty="0">
                <a:latin typeface="Arial"/>
              </a:rPr>
              <a:t>Т</a:t>
            </a:r>
            <a:r>
              <a:rPr lang="en-US" sz="4000" b="0" i="0" spc="0" baseline="0" dirty="0">
                <a:latin typeface="Arial"/>
              </a:rPr>
              <a:t>О </a:t>
            </a:r>
            <a:r>
              <a:rPr lang="en-US" sz="4000" b="0" i="0" spc="-107" baseline="0" dirty="0">
                <a:latin typeface="Arial"/>
              </a:rPr>
              <a:t>Х</a:t>
            </a:r>
            <a:r>
              <a:rPr lang="en-US" sz="4000" b="0" i="0" spc="0" baseline="0" dirty="0">
                <a:latin typeface="Arial"/>
              </a:rPr>
              <a:t>ОТИМ </a:t>
            </a:r>
          </a:p>
          <a:p>
            <a:pPr marL="0">
              <a:lnSpc>
                <a:spcPts val="4295"/>
              </a:lnSpc>
            </a:pPr>
            <a:r>
              <a:rPr lang="en-US" sz="4000" b="0" i="0" spc="-150" baseline="0" dirty="0">
                <a:latin typeface="Arial"/>
              </a:rPr>
              <a:t>У</a:t>
            </a:r>
            <a:r>
              <a:rPr lang="en-US" sz="4000" b="0" i="0" spc="0" baseline="0" dirty="0">
                <a:latin typeface="Arial"/>
              </a:rPr>
              <a:t>ЛУЧШИТЬ? </a:t>
            </a:r>
          </a:p>
          <a:p>
            <a:pPr marL="380174">
              <a:lnSpc>
                <a:spcPts val="4319"/>
              </a:lnSpc>
            </a:pPr>
            <a:r>
              <a:rPr lang="en-US" sz="4000" b="0" i="0" spc="0" baseline="0" dirty="0">
                <a:latin typeface="Arial"/>
              </a:rPr>
              <a:t>Кл</a:t>
            </a:r>
            <a:r>
              <a:rPr lang="en-US" sz="4000" b="0" i="0" spc="-86" baseline="0" dirty="0">
                <a:latin typeface="Arial"/>
              </a:rPr>
              <a:t>ю</a:t>
            </a:r>
            <a:r>
              <a:rPr lang="en-US" sz="4000" b="0" i="0" spc="0" baseline="0" dirty="0">
                <a:latin typeface="Arial"/>
              </a:rPr>
              <a:t>чевые </a:t>
            </a:r>
          </a:p>
          <a:p>
            <a:pPr marL="111125">
              <a:lnSpc>
                <a:spcPts val="4392"/>
              </a:lnSpc>
            </a:pPr>
            <a:r>
              <a:rPr lang="en-US" sz="4000" b="0" i="0" spc="0" baseline="0" dirty="0">
                <a:latin typeface="Arial"/>
              </a:rPr>
              <a:t>про</a:t>
            </a:r>
            <a:r>
              <a:rPr lang="en-US" sz="4000" b="0" i="0" spc="-181" baseline="0" dirty="0">
                <a:latin typeface="Arial"/>
              </a:rPr>
              <a:t>б</a:t>
            </a:r>
            <a:r>
              <a:rPr lang="en-US" sz="4000" b="0" i="0" spc="0" baseline="0" dirty="0">
                <a:latin typeface="Arial"/>
              </a:rPr>
              <a:t>лемные </a:t>
            </a:r>
          </a:p>
          <a:p>
            <a:pPr marL="591312">
              <a:lnSpc>
                <a:spcPts val="4295"/>
              </a:lnSpc>
            </a:pPr>
            <a:r>
              <a:rPr lang="en-US" sz="4000" b="0" i="0" spc="-48" baseline="0" dirty="0">
                <a:latin typeface="Arial"/>
              </a:rPr>
              <a:t>в</a:t>
            </a:r>
            <a:r>
              <a:rPr lang="en-US" sz="4000" b="0" i="0" spc="0" baseline="0" dirty="0">
                <a:latin typeface="Arial"/>
              </a:rPr>
              <a:t>опросы</a:t>
            </a:r>
          </a:p>
        </p:txBody>
      </p:sp>
      <p:sp>
        <p:nvSpPr>
          <p:cNvPr id="965" name="Rectangle 965"/>
          <p:cNvSpPr/>
          <p:nvPr/>
        </p:nvSpPr>
        <p:spPr>
          <a:xfrm>
            <a:off x="6566323" y="580996"/>
            <a:ext cx="4957916" cy="1461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33704">
              <a:lnSpc>
                <a:spcPts val="2078"/>
              </a:lnSpc>
            </a:pPr>
            <a:r>
              <a:rPr lang="en-US" sz="2199" b="0" i="0" spc="0" baseline="0" dirty="0" smtClean="0">
                <a:latin typeface="Arial"/>
              </a:rPr>
              <a:t> </a:t>
            </a:r>
            <a:endParaRPr lang="en-US" sz="2199" b="0" i="0" spc="0" baseline="0" dirty="0">
              <a:latin typeface="Arial"/>
            </a:endParaRPr>
          </a:p>
          <a:p>
            <a:pPr marL="433704">
              <a:lnSpc>
                <a:spcPts val="2303"/>
              </a:lnSpc>
            </a:pPr>
            <a:endParaRPr lang="ru-RU" sz="2199" b="0" i="0" spc="0" baseline="0" dirty="0" smtClean="0">
              <a:latin typeface="Arial"/>
            </a:endParaRPr>
          </a:p>
          <a:p>
            <a:pPr marL="433704">
              <a:lnSpc>
                <a:spcPts val="2303"/>
              </a:lnSpc>
            </a:pPr>
            <a:r>
              <a:rPr lang="en-US" sz="2199" b="0" i="0" spc="0" baseline="0" dirty="0" err="1" smtClean="0">
                <a:latin typeface="Arial"/>
              </a:rPr>
              <a:t>внешним</a:t>
            </a:r>
            <a:r>
              <a:rPr lang="en-US" sz="2199" b="0" i="0" spc="0" baseline="0" dirty="0" smtClean="0">
                <a:latin typeface="Arial"/>
              </a:rPr>
              <a:t> </a:t>
            </a:r>
            <a:r>
              <a:rPr lang="en-US" sz="2199" b="0" i="0" spc="0" baseline="0" dirty="0" err="1" smtClean="0">
                <a:latin typeface="Arial"/>
              </a:rPr>
              <a:t>ок</a:t>
            </a:r>
            <a:r>
              <a:rPr lang="en-US" sz="2199" b="0" i="0" spc="-23" baseline="0" dirty="0" err="1" smtClean="0">
                <a:latin typeface="Arial"/>
              </a:rPr>
              <a:t>р</a:t>
            </a:r>
            <a:r>
              <a:rPr lang="en-US" sz="2199" b="0" i="0" spc="0" baseline="0" dirty="0" err="1" smtClean="0">
                <a:latin typeface="Arial"/>
              </a:rPr>
              <a:t>ужением</a:t>
            </a:r>
            <a:endParaRPr lang="ru-RU" sz="2199" b="0" i="0" spc="0" baseline="0" dirty="0" smtClean="0">
              <a:latin typeface="Arial"/>
            </a:endParaRPr>
          </a:p>
          <a:p>
            <a:pPr marL="433704">
              <a:lnSpc>
                <a:spcPts val="2303"/>
              </a:lnSpc>
            </a:pPr>
            <a:r>
              <a:rPr lang="en-US" sz="2199" b="0" i="0" spc="0" baseline="0" dirty="0" smtClean="0">
                <a:latin typeface="Arial"/>
              </a:rPr>
              <a:t>(</a:t>
            </a:r>
            <a:r>
              <a:rPr lang="en-US" sz="2199" b="0" i="0" spc="0" baseline="0" dirty="0">
                <a:latin typeface="Arial"/>
              </a:rPr>
              <a:t>застройщики, </a:t>
            </a:r>
            <a:r>
              <a:rPr lang="en-US" sz="2199" b="0" i="0" spc="-48" baseline="0" dirty="0">
                <a:latin typeface="Arial"/>
              </a:rPr>
              <a:t>б</a:t>
            </a:r>
            <a:r>
              <a:rPr lang="en-US" sz="2199" b="0" i="0" spc="0" baseline="0" dirty="0">
                <a:latin typeface="Arial"/>
              </a:rPr>
              <a:t>анки, </a:t>
            </a:r>
          </a:p>
          <a:p>
            <a:pPr marL="433704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администрация)?</a:t>
            </a:r>
          </a:p>
        </p:txBody>
      </p:sp>
      <p:sp>
        <p:nvSpPr>
          <p:cNvPr id="966" name="Freeform 966"/>
          <p:cNvSpPr/>
          <p:nvPr/>
        </p:nvSpPr>
        <p:spPr>
          <a:xfrm>
            <a:off x="7021895" y="784367"/>
            <a:ext cx="139839" cy="200137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7" name="Freeform 967"/>
          <p:cNvSpPr/>
          <p:nvPr/>
        </p:nvSpPr>
        <p:spPr>
          <a:xfrm>
            <a:off x="7173660" y="836422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8" name="Freeform 968"/>
          <p:cNvSpPr/>
          <p:nvPr/>
        </p:nvSpPr>
        <p:spPr>
          <a:xfrm>
            <a:off x="7337294" y="839618"/>
            <a:ext cx="106137" cy="144886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9" name="Freeform 969"/>
          <p:cNvSpPr/>
          <p:nvPr/>
        </p:nvSpPr>
        <p:spPr>
          <a:xfrm>
            <a:off x="7537595" y="839561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0" name="Freeform 970"/>
          <p:cNvSpPr/>
          <p:nvPr/>
        </p:nvSpPr>
        <p:spPr>
          <a:xfrm>
            <a:off x="7685759" y="839618"/>
            <a:ext cx="162021" cy="144886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1" name="Freeform 971"/>
          <p:cNvSpPr/>
          <p:nvPr/>
        </p:nvSpPr>
        <p:spPr>
          <a:xfrm>
            <a:off x="7879271" y="836348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2" name="Freeform 972"/>
          <p:cNvSpPr/>
          <p:nvPr/>
        </p:nvSpPr>
        <p:spPr>
          <a:xfrm>
            <a:off x="8013278" y="839561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3" name="Freeform 973"/>
          <p:cNvSpPr/>
          <p:nvPr/>
        </p:nvSpPr>
        <p:spPr>
          <a:xfrm>
            <a:off x="8155094" y="836418"/>
            <a:ext cx="125729" cy="203686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4" name="Freeform 974"/>
          <p:cNvSpPr/>
          <p:nvPr/>
        </p:nvSpPr>
        <p:spPr>
          <a:xfrm>
            <a:off x="8302353" y="836422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5" name="Freeform 975"/>
          <p:cNvSpPr/>
          <p:nvPr/>
        </p:nvSpPr>
        <p:spPr>
          <a:xfrm>
            <a:off x="8466234" y="839618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6" name="Freeform 976"/>
          <p:cNvSpPr/>
          <p:nvPr/>
        </p:nvSpPr>
        <p:spPr>
          <a:xfrm>
            <a:off x="8621835" y="839561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7" name="Freeform 977"/>
          <p:cNvSpPr/>
          <p:nvPr/>
        </p:nvSpPr>
        <p:spPr>
          <a:xfrm>
            <a:off x="8759535" y="836422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8" name="Freeform 978"/>
          <p:cNvSpPr/>
          <p:nvPr/>
        </p:nvSpPr>
        <p:spPr>
          <a:xfrm>
            <a:off x="8903838" y="839561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9" name="Freeform 979"/>
          <p:cNvSpPr/>
          <p:nvPr/>
        </p:nvSpPr>
        <p:spPr>
          <a:xfrm>
            <a:off x="9045126" y="839596"/>
            <a:ext cx="118941" cy="144908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0" name="Freeform 980"/>
          <p:cNvSpPr/>
          <p:nvPr/>
        </p:nvSpPr>
        <p:spPr>
          <a:xfrm>
            <a:off x="9251041" y="839561"/>
            <a:ext cx="154381" cy="186014"/>
          </a:xfrm>
          <a:custGeom>
            <a:avLst/>
            <a:gdLst/>
            <a:ahLst/>
            <a:cxnLst/>
            <a:rect l="0" t="0" r="0" b="0"/>
            <a:pathLst>
              <a:path w="7017345" h="8455223">
                <a:moveTo>
                  <a:pt x="1715095" y="0"/>
                </a:moveTo>
                <a:lnTo>
                  <a:pt x="6304160" y="0"/>
                </a:lnTo>
                <a:lnTo>
                  <a:pt x="6304160" y="5670947"/>
                </a:lnTo>
                <a:lnTo>
                  <a:pt x="7017345" y="5670947"/>
                </a:lnTo>
                <a:lnTo>
                  <a:pt x="7017345" y="8455223"/>
                </a:lnTo>
                <a:lnTo>
                  <a:pt x="6099571" y="8455223"/>
                </a:lnTo>
                <a:lnTo>
                  <a:pt x="6099571" y="6588719"/>
                </a:lnTo>
                <a:lnTo>
                  <a:pt x="917773" y="6588719"/>
                </a:lnTo>
                <a:lnTo>
                  <a:pt x="917773" y="8455223"/>
                </a:lnTo>
                <a:lnTo>
                  <a:pt x="0" y="8455223"/>
                </a:lnTo>
                <a:lnTo>
                  <a:pt x="0" y="5670947"/>
                </a:lnTo>
                <a:lnTo>
                  <a:pt x="589160" y="5670947"/>
                </a:lnTo>
                <a:cubicBezTo>
                  <a:pt x="1372856" y="4603750"/>
                  <a:pt x="1748168" y="2713434"/>
                  <a:pt x="1715095" y="0"/>
                </a:cubicBezTo>
                <a:close/>
                <a:moveTo>
                  <a:pt x="2645370" y="924123"/>
                </a:moveTo>
                <a:cubicBezTo>
                  <a:pt x="2562687" y="3062750"/>
                  <a:pt x="2232025" y="4645025"/>
                  <a:pt x="1653381" y="5670947"/>
                </a:cubicBezTo>
                <a:lnTo>
                  <a:pt x="5194300" y="5670947"/>
                </a:lnTo>
                <a:lnTo>
                  <a:pt x="519430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1" name="Freeform 981"/>
          <p:cNvSpPr/>
          <p:nvPr/>
        </p:nvSpPr>
        <p:spPr>
          <a:xfrm>
            <a:off x="9432986" y="839618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2" name="Freeform 982"/>
          <p:cNvSpPr/>
          <p:nvPr/>
        </p:nvSpPr>
        <p:spPr>
          <a:xfrm>
            <a:off x="9580244" y="836422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3" name="Freeform 983"/>
          <p:cNvSpPr/>
          <p:nvPr/>
        </p:nvSpPr>
        <p:spPr>
          <a:xfrm>
            <a:off x="9728990" y="839561"/>
            <a:ext cx="141201" cy="14582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4" name="Freeform 984"/>
          <p:cNvSpPr/>
          <p:nvPr/>
        </p:nvSpPr>
        <p:spPr>
          <a:xfrm>
            <a:off x="9901596" y="836422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5" name="Freeform 985"/>
          <p:cNvSpPr/>
          <p:nvPr/>
        </p:nvSpPr>
        <p:spPr>
          <a:xfrm>
            <a:off x="10066417" y="839561"/>
            <a:ext cx="83357" cy="144886"/>
          </a:xfrm>
          <a:custGeom>
            <a:avLst/>
            <a:gdLst/>
            <a:ahLst/>
            <a:cxnLst/>
            <a:rect l="0" t="0" r="0" b="0"/>
            <a:pathLst>
              <a:path w="3788965" h="6585744">
                <a:moveTo>
                  <a:pt x="0" y="0"/>
                </a:moveTo>
                <a:lnTo>
                  <a:pt x="3788965" y="0"/>
                </a:lnTo>
                <a:lnTo>
                  <a:pt x="3788965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6" name="Freeform 986"/>
          <p:cNvSpPr/>
          <p:nvPr/>
        </p:nvSpPr>
        <p:spPr>
          <a:xfrm>
            <a:off x="10238217" y="836348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7" name="Rectangle 987"/>
          <p:cNvSpPr/>
          <p:nvPr/>
        </p:nvSpPr>
        <p:spPr>
          <a:xfrm>
            <a:off x="6566323" y="1912972"/>
            <a:ext cx="4112023" cy="807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3704">
              <a:lnSpc>
                <a:spcPts val="2078"/>
              </a:lnSpc>
            </a:pPr>
            <a:endParaRPr lang="ru-RU" sz="2199" b="0" i="0" spc="0" baseline="0" dirty="0" smtClean="0">
              <a:latin typeface="Arial"/>
            </a:endParaRPr>
          </a:p>
          <a:p>
            <a:pPr marL="433704">
              <a:lnSpc>
                <a:spcPts val="2078"/>
              </a:lnSpc>
            </a:pPr>
            <a:endParaRPr lang="ru-RU" sz="2199" dirty="0">
              <a:latin typeface="Arial"/>
            </a:endParaRPr>
          </a:p>
          <a:p>
            <a:pPr marL="433704">
              <a:lnSpc>
                <a:spcPts val="2078"/>
              </a:lnSpc>
            </a:pPr>
            <a:r>
              <a:rPr lang="en-US" sz="2199" b="0" i="0" spc="0" baseline="0" dirty="0" err="1" smtClean="0">
                <a:latin typeface="Arial"/>
              </a:rPr>
              <a:t>диалог</a:t>
            </a:r>
            <a:r>
              <a:rPr lang="en-US" sz="2199" b="0" i="0" spc="0" baseline="0" dirty="0" smtClean="0">
                <a:latin typeface="Arial"/>
              </a:rPr>
              <a:t> </a:t>
            </a:r>
            <a:r>
              <a:rPr lang="en-US" sz="2199" b="0" i="0" spc="0" baseline="0" dirty="0">
                <a:latin typeface="Arial"/>
              </a:rPr>
              <a:t>с участниками СРБ?</a:t>
            </a:r>
          </a:p>
        </p:txBody>
      </p:sp>
      <p:sp>
        <p:nvSpPr>
          <p:cNvPr id="988" name="Freeform 988"/>
          <p:cNvSpPr/>
          <p:nvPr/>
        </p:nvSpPr>
        <p:spPr>
          <a:xfrm>
            <a:off x="7021895" y="2116343"/>
            <a:ext cx="139839" cy="200137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9" name="Freeform 989"/>
          <p:cNvSpPr/>
          <p:nvPr/>
        </p:nvSpPr>
        <p:spPr>
          <a:xfrm>
            <a:off x="7173660" y="2168398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0" name="Freeform 990"/>
          <p:cNvSpPr/>
          <p:nvPr/>
        </p:nvSpPr>
        <p:spPr>
          <a:xfrm>
            <a:off x="7337294" y="2171594"/>
            <a:ext cx="106137" cy="144886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1" name="Freeform 991"/>
          <p:cNvSpPr/>
          <p:nvPr/>
        </p:nvSpPr>
        <p:spPr>
          <a:xfrm>
            <a:off x="7537595" y="2171537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2" name="Freeform 992"/>
          <p:cNvSpPr/>
          <p:nvPr/>
        </p:nvSpPr>
        <p:spPr>
          <a:xfrm>
            <a:off x="7685759" y="2171594"/>
            <a:ext cx="162021" cy="144886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3" name="Freeform 993"/>
          <p:cNvSpPr/>
          <p:nvPr/>
        </p:nvSpPr>
        <p:spPr>
          <a:xfrm>
            <a:off x="7879271" y="2168324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4" name="Freeform 994"/>
          <p:cNvSpPr/>
          <p:nvPr/>
        </p:nvSpPr>
        <p:spPr>
          <a:xfrm>
            <a:off x="8013278" y="2171537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5" name="Freeform 995"/>
          <p:cNvSpPr/>
          <p:nvPr/>
        </p:nvSpPr>
        <p:spPr>
          <a:xfrm>
            <a:off x="8155094" y="2168394"/>
            <a:ext cx="125729" cy="203686"/>
          </a:xfrm>
          <a:custGeom>
            <a:avLst/>
            <a:gdLst/>
            <a:ahLst/>
            <a:cxnLst/>
            <a:rect l="0" t="0" r="0" b="0"/>
            <a:pathLst>
              <a:path w="5715000" h="9258498">
                <a:moveTo>
                  <a:pt x="0" y="9258498"/>
                </a:moveTo>
                <a:lnTo>
                  <a:pt x="0" y="148828"/>
                </a:lnTo>
                <a:lnTo>
                  <a:pt x="1016992" y="148828"/>
                </a:lnTo>
                <a:lnTo>
                  <a:pt x="1016992" y="1004491"/>
                </a:lnTo>
                <a:cubicBezTo>
                  <a:pt x="1256572" y="669793"/>
                  <a:pt x="1527175" y="418703"/>
                  <a:pt x="1828800" y="251222"/>
                </a:cubicBezTo>
                <a:cubicBezTo>
                  <a:pt x="2130557" y="83741"/>
                  <a:pt x="2496277" y="0"/>
                  <a:pt x="2925960" y="0"/>
                </a:cubicBezTo>
                <a:cubicBezTo>
                  <a:pt x="3487935" y="0"/>
                  <a:pt x="3983764" y="144727"/>
                  <a:pt x="4413448" y="434181"/>
                </a:cubicBezTo>
                <a:cubicBezTo>
                  <a:pt x="4843264" y="723503"/>
                  <a:pt x="5167643" y="1131755"/>
                  <a:pt x="5386585" y="1658938"/>
                </a:cubicBezTo>
                <a:cubicBezTo>
                  <a:pt x="5605528" y="2185988"/>
                  <a:pt x="5715000" y="2763705"/>
                  <a:pt x="5715000" y="3392091"/>
                </a:cubicBezTo>
                <a:cubicBezTo>
                  <a:pt x="5715000" y="4065984"/>
                  <a:pt x="5594151" y="4672674"/>
                  <a:pt x="5352454" y="5212159"/>
                </a:cubicBezTo>
                <a:cubicBezTo>
                  <a:pt x="5110757" y="5751645"/>
                  <a:pt x="4759523" y="6165056"/>
                  <a:pt x="4298751" y="6452394"/>
                </a:cubicBezTo>
                <a:cubicBezTo>
                  <a:pt x="3837979" y="6739730"/>
                  <a:pt x="3353527" y="6883399"/>
                  <a:pt x="2845395" y="6883399"/>
                </a:cubicBezTo>
                <a:cubicBezTo>
                  <a:pt x="2473523" y="6883399"/>
                  <a:pt x="2139817" y="6804884"/>
                  <a:pt x="1844278" y="6647855"/>
                </a:cubicBezTo>
                <a:cubicBezTo>
                  <a:pt x="1548870" y="6490692"/>
                  <a:pt x="1306181" y="6292189"/>
                  <a:pt x="1116210" y="6052344"/>
                </a:cubicBezTo>
                <a:lnTo>
                  <a:pt x="1116210" y="9258498"/>
                </a:lnTo>
                <a:close/>
                <a:moveTo>
                  <a:pt x="1010840" y="3478808"/>
                </a:moveTo>
                <a:cubicBezTo>
                  <a:pt x="1010840" y="4326401"/>
                  <a:pt x="1182290" y="4952802"/>
                  <a:pt x="1525190" y="5358011"/>
                </a:cubicBezTo>
                <a:cubicBezTo>
                  <a:pt x="1868090" y="5763088"/>
                  <a:pt x="2283287" y="5965627"/>
                  <a:pt x="2770782" y="5965627"/>
                </a:cubicBezTo>
                <a:cubicBezTo>
                  <a:pt x="3266611" y="5965627"/>
                  <a:pt x="3691069" y="5755812"/>
                  <a:pt x="4044156" y="5336183"/>
                </a:cubicBezTo>
                <a:cubicBezTo>
                  <a:pt x="4397375" y="4916554"/>
                  <a:pt x="4573984" y="4266406"/>
                  <a:pt x="4573984" y="3385741"/>
                </a:cubicBezTo>
                <a:cubicBezTo>
                  <a:pt x="4573984" y="2546482"/>
                  <a:pt x="4401475" y="1918097"/>
                  <a:pt x="4056459" y="1500584"/>
                </a:cubicBezTo>
                <a:cubicBezTo>
                  <a:pt x="3711575" y="1083072"/>
                  <a:pt x="3299552" y="874316"/>
                  <a:pt x="2820392" y="874316"/>
                </a:cubicBezTo>
                <a:cubicBezTo>
                  <a:pt x="2345200" y="874316"/>
                  <a:pt x="1924777" y="1096499"/>
                  <a:pt x="1559123" y="1540867"/>
                </a:cubicBezTo>
                <a:cubicBezTo>
                  <a:pt x="1193601" y="1985235"/>
                  <a:pt x="1010840" y="2631215"/>
                  <a:pt x="1010840" y="3478808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6" name="Freeform 996"/>
          <p:cNvSpPr/>
          <p:nvPr/>
        </p:nvSpPr>
        <p:spPr>
          <a:xfrm>
            <a:off x="8302353" y="2168398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7" name="Freeform 997"/>
          <p:cNvSpPr/>
          <p:nvPr/>
        </p:nvSpPr>
        <p:spPr>
          <a:xfrm>
            <a:off x="8466234" y="2171594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8" name="Freeform 998"/>
          <p:cNvSpPr/>
          <p:nvPr/>
        </p:nvSpPr>
        <p:spPr>
          <a:xfrm>
            <a:off x="8621835" y="2171537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9" name="Freeform 999"/>
          <p:cNvSpPr/>
          <p:nvPr/>
        </p:nvSpPr>
        <p:spPr>
          <a:xfrm>
            <a:off x="8759535" y="2168398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0" name="Freeform 1000"/>
          <p:cNvSpPr/>
          <p:nvPr/>
        </p:nvSpPr>
        <p:spPr>
          <a:xfrm>
            <a:off x="8903838" y="2171537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1" name="Freeform 1001"/>
          <p:cNvSpPr/>
          <p:nvPr/>
        </p:nvSpPr>
        <p:spPr>
          <a:xfrm>
            <a:off x="9045126" y="2171572"/>
            <a:ext cx="118941" cy="144908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2" name="Freeform 1002"/>
          <p:cNvSpPr/>
          <p:nvPr/>
        </p:nvSpPr>
        <p:spPr>
          <a:xfrm>
            <a:off x="9256860" y="2168398"/>
            <a:ext cx="126194" cy="152498"/>
          </a:xfrm>
          <a:custGeom>
            <a:avLst/>
            <a:gdLst/>
            <a:ahLst/>
            <a:cxnLst/>
            <a:rect l="0" t="0" r="0" b="0"/>
            <a:pathLst>
              <a:path w="5736100" h="6931752">
                <a:moveTo>
                  <a:pt x="2238573" y="2895600"/>
                </a:moveTo>
                <a:lnTo>
                  <a:pt x="2238573" y="3813374"/>
                </a:lnTo>
                <a:lnTo>
                  <a:pt x="4564062" y="3813374"/>
                </a:lnTo>
                <a:cubicBezTo>
                  <a:pt x="4493815" y="4529072"/>
                  <a:pt x="4308805" y="5065845"/>
                  <a:pt x="4009033" y="5423694"/>
                </a:cubicBezTo>
                <a:cubicBezTo>
                  <a:pt x="3709260" y="5781411"/>
                  <a:pt x="3292739" y="5960269"/>
                  <a:pt x="2759472" y="5960269"/>
                </a:cubicBezTo>
                <a:cubicBezTo>
                  <a:pt x="1816893" y="5960269"/>
                  <a:pt x="1260872" y="5414235"/>
                  <a:pt x="1091406" y="4322168"/>
                </a:cubicBezTo>
                <a:lnTo>
                  <a:pt x="0" y="4464844"/>
                </a:lnTo>
                <a:cubicBezTo>
                  <a:pt x="115755" y="5188480"/>
                  <a:pt x="416520" y="5771621"/>
                  <a:pt x="902295" y="6214269"/>
                </a:cubicBezTo>
                <a:cubicBezTo>
                  <a:pt x="1388070" y="6656785"/>
                  <a:pt x="2023665" y="6878042"/>
                  <a:pt x="2809081" y="6878042"/>
                </a:cubicBezTo>
                <a:cubicBezTo>
                  <a:pt x="3743457" y="6931752"/>
                  <a:pt x="4466960" y="6635354"/>
                  <a:pt x="4979590" y="5988844"/>
                </a:cubicBezTo>
                <a:cubicBezTo>
                  <a:pt x="5492221" y="5342335"/>
                  <a:pt x="5736100" y="4492427"/>
                  <a:pt x="5711229" y="3439121"/>
                </a:cubicBezTo>
                <a:cubicBezTo>
                  <a:pt x="5711229" y="2369146"/>
                  <a:pt x="5444596" y="1528498"/>
                  <a:pt x="4911328" y="917179"/>
                </a:cubicBezTo>
                <a:cubicBezTo>
                  <a:pt x="4378060" y="305726"/>
                  <a:pt x="3650456" y="0"/>
                  <a:pt x="2728515" y="0"/>
                </a:cubicBezTo>
                <a:cubicBezTo>
                  <a:pt x="1992577" y="0"/>
                  <a:pt x="1397198" y="194999"/>
                  <a:pt x="942379" y="584994"/>
                </a:cubicBezTo>
                <a:cubicBezTo>
                  <a:pt x="487693" y="974990"/>
                  <a:pt x="210740" y="1477368"/>
                  <a:pt x="111522" y="2092127"/>
                </a:cubicBezTo>
                <a:lnTo>
                  <a:pt x="1196776" y="2265165"/>
                </a:lnTo>
                <a:cubicBezTo>
                  <a:pt x="1378677" y="1371137"/>
                  <a:pt x="1901626" y="924124"/>
                  <a:pt x="2765623" y="924124"/>
                </a:cubicBezTo>
                <a:cubicBezTo>
                  <a:pt x="3261717" y="924124"/>
                  <a:pt x="3667918" y="1106488"/>
                  <a:pt x="3984228" y="1471216"/>
                </a:cubicBezTo>
                <a:cubicBezTo>
                  <a:pt x="4300537" y="1835812"/>
                  <a:pt x="4493815" y="2310607"/>
                  <a:pt x="4564062" y="28956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" name="Freeform 1003"/>
          <p:cNvSpPr/>
          <p:nvPr/>
        </p:nvSpPr>
        <p:spPr>
          <a:xfrm>
            <a:off x="9404163" y="2116430"/>
            <a:ext cx="209371" cy="255528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4" name="Freeform 1004"/>
          <p:cNvSpPr/>
          <p:nvPr/>
        </p:nvSpPr>
        <p:spPr>
          <a:xfrm>
            <a:off x="9634361" y="2116430"/>
            <a:ext cx="209371" cy="255528"/>
          </a:xfrm>
          <a:custGeom>
            <a:avLst/>
            <a:gdLst/>
            <a:ahLst/>
            <a:cxnLst/>
            <a:rect l="0" t="0" r="0" b="0"/>
            <a:pathLst>
              <a:path w="9516865" h="11614943">
                <a:moveTo>
                  <a:pt x="4208265" y="0"/>
                </a:moveTo>
                <a:lnTo>
                  <a:pt x="5324475" y="0"/>
                </a:lnTo>
                <a:lnTo>
                  <a:pt x="5324475" y="3144044"/>
                </a:lnTo>
                <a:cubicBezTo>
                  <a:pt x="5555721" y="2879461"/>
                  <a:pt x="5809655" y="2682082"/>
                  <a:pt x="6086277" y="2551907"/>
                </a:cubicBezTo>
                <a:cubicBezTo>
                  <a:pt x="6362899" y="2421599"/>
                  <a:pt x="6660092" y="2356446"/>
                  <a:pt x="6977857" y="2356446"/>
                </a:cubicBezTo>
                <a:cubicBezTo>
                  <a:pt x="7758113" y="2356446"/>
                  <a:pt x="8376312" y="2682015"/>
                  <a:pt x="8832454" y="3333155"/>
                </a:cubicBezTo>
                <a:cubicBezTo>
                  <a:pt x="9288727" y="3984295"/>
                  <a:pt x="9516865" y="4803908"/>
                  <a:pt x="9516865" y="5791994"/>
                </a:cubicBezTo>
                <a:cubicBezTo>
                  <a:pt x="9516865" y="6821356"/>
                  <a:pt x="9271199" y="7653338"/>
                  <a:pt x="8779868" y="8287941"/>
                </a:cubicBezTo>
                <a:cubicBezTo>
                  <a:pt x="8288669" y="8922544"/>
                  <a:pt x="7677680" y="9239845"/>
                  <a:pt x="6946900" y="9239845"/>
                </a:cubicBezTo>
                <a:cubicBezTo>
                  <a:pt x="6707452" y="9239845"/>
                  <a:pt x="6463838" y="9202605"/>
                  <a:pt x="6216055" y="9128125"/>
                </a:cubicBezTo>
                <a:cubicBezTo>
                  <a:pt x="5968405" y="9053778"/>
                  <a:pt x="5671212" y="8851239"/>
                  <a:pt x="5324475" y="8520510"/>
                </a:cubicBezTo>
                <a:lnTo>
                  <a:pt x="5324475" y="11614943"/>
                </a:lnTo>
                <a:lnTo>
                  <a:pt x="4208265" y="11614943"/>
                </a:lnTo>
                <a:lnTo>
                  <a:pt x="4208265" y="8520510"/>
                </a:lnTo>
                <a:cubicBezTo>
                  <a:pt x="3984824" y="8760222"/>
                  <a:pt x="3737571" y="8940073"/>
                  <a:pt x="3466505" y="9060061"/>
                </a:cubicBezTo>
                <a:cubicBezTo>
                  <a:pt x="3195572" y="9179917"/>
                  <a:pt x="2902810" y="9239845"/>
                  <a:pt x="2588221" y="9239845"/>
                </a:cubicBezTo>
                <a:cubicBezTo>
                  <a:pt x="1897129" y="9239845"/>
                  <a:pt x="1292953" y="8937030"/>
                  <a:pt x="775693" y="8331399"/>
                </a:cubicBezTo>
                <a:cubicBezTo>
                  <a:pt x="258565" y="7725768"/>
                  <a:pt x="0" y="6858596"/>
                  <a:pt x="0" y="5729883"/>
                </a:cubicBezTo>
                <a:cubicBezTo>
                  <a:pt x="0" y="4775002"/>
                  <a:pt x="233760" y="3974042"/>
                  <a:pt x="701279" y="3327004"/>
                </a:cubicBezTo>
                <a:cubicBezTo>
                  <a:pt x="1168930" y="2679965"/>
                  <a:pt x="1797910" y="2356446"/>
                  <a:pt x="2588221" y="2356446"/>
                </a:cubicBezTo>
                <a:cubicBezTo>
                  <a:pt x="2919347" y="2356446"/>
                  <a:pt x="3219384" y="2421599"/>
                  <a:pt x="3488333" y="2551907"/>
                </a:cubicBezTo>
                <a:cubicBezTo>
                  <a:pt x="3757415" y="2682082"/>
                  <a:pt x="3997392" y="2879461"/>
                  <a:pt x="4208265" y="3144044"/>
                </a:cubicBezTo>
                <a:close/>
                <a:moveTo>
                  <a:pt x="5318324" y="5822950"/>
                </a:moveTo>
                <a:cubicBezTo>
                  <a:pt x="5318324" y="6815270"/>
                  <a:pt x="5454452" y="7481954"/>
                  <a:pt x="5726708" y="7823002"/>
                </a:cubicBezTo>
                <a:cubicBezTo>
                  <a:pt x="5999097" y="8164050"/>
                  <a:pt x="6339549" y="8334574"/>
                  <a:pt x="6748066" y="8334574"/>
                </a:cubicBezTo>
                <a:cubicBezTo>
                  <a:pt x="7201827" y="8334574"/>
                  <a:pt x="7588581" y="8124825"/>
                  <a:pt x="7908330" y="7705329"/>
                </a:cubicBezTo>
                <a:cubicBezTo>
                  <a:pt x="8228211" y="7285699"/>
                  <a:pt x="8388152" y="6633435"/>
                  <a:pt x="8388152" y="5748536"/>
                </a:cubicBezTo>
                <a:cubicBezTo>
                  <a:pt x="8388152" y="4913511"/>
                  <a:pt x="8240647" y="4291344"/>
                  <a:pt x="7945636" y="3882033"/>
                </a:cubicBezTo>
                <a:cubicBezTo>
                  <a:pt x="7650626" y="3472723"/>
                  <a:pt x="7272007" y="3268068"/>
                  <a:pt x="6809780" y="3268068"/>
                </a:cubicBezTo>
                <a:cubicBezTo>
                  <a:pt x="6314744" y="3268068"/>
                  <a:pt x="5942410" y="3480991"/>
                  <a:pt x="5692775" y="3906838"/>
                </a:cubicBezTo>
                <a:cubicBezTo>
                  <a:pt x="5443141" y="4332685"/>
                  <a:pt x="5318324" y="4971389"/>
                  <a:pt x="5318324" y="5822950"/>
                </a:cubicBezTo>
                <a:close/>
                <a:moveTo>
                  <a:pt x="1134865" y="5698927"/>
                </a:moveTo>
                <a:cubicBezTo>
                  <a:pt x="1134865" y="6629070"/>
                  <a:pt x="1291101" y="7298796"/>
                  <a:pt x="1603574" y="7708107"/>
                </a:cubicBezTo>
                <a:cubicBezTo>
                  <a:pt x="1916047" y="8117417"/>
                  <a:pt x="2304058" y="8322072"/>
                  <a:pt x="2767608" y="8322072"/>
                </a:cubicBezTo>
                <a:cubicBezTo>
                  <a:pt x="3251928" y="8322072"/>
                  <a:pt x="3614143" y="8118475"/>
                  <a:pt x="3854252" y="7711282"/>
                </a:cubicBezTo>
                <a:cubicBezTo>
                  <a:pt x="4094361" y="7304088"/>
                  <a:pt x="4214416" y="6693231"/>
                  <a:pt x="4214416" y="5878711"/>
                </a:cubicBezTo>
                <a:cubicBezTo>
                  <a:pt x="4214416" y="5010614"/>
                  <a:pt x="4088144" y="4359540"/>
                  <a:pt x="3835599" y="3925491"/>
                </a:cubicBezTo>
                <a:cubicBezTo>
                  <a:pt x="3583054" y="3491310"/>
                  <a:pt x="3202253" y="3274219"/>
                  <a:pt x="2693194" y="3274219"/>
                </a:cubicBezTo>
                <a:cubicBezTo>
                  <a:pt x="2233745" y="3274219"/>
                  <a:pt x="1859161" y="3486150"/>
                  <a:pt x="1569443" y="3910013"/>
                </a:cubicBezTo>
                <a:cubicBezTo>
                  <a:pt x="1279724" y="4333743"/>
                  <a:pt x="1134865" y="4930048"/>
                  <a:pt x="1134865" y="569892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5" name="Freeform 1005"/>
          <p:cNvSpPr/>
          <p:nvPr/>
        </p:nvSpPr>
        <p:spPr>
          <a:xfrm>
            <a:off x="9864585" y="2168324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6" name="Freeform 1006"/>
          <p:cNvSpPr/>
          <p:nvPr/>
        </p:nvSpPr>
        <p:spPr>
          <a:xfrm>
            <a:off x="10028082" y="2171594"/>
            <a:ext cx="106137" cy="144886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7" name="Freeform 1007"/>
          <p:cNvSpPr/>
          <p:nvPr/>
        </p:nvSpPr>
        <p:spPr>
          <a:xfrm>
            <a:off x="10140518" y="2171537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8" name="Freeform 1008"/>
          <p:cNvSpPr/>
          <p:nvPr/>
        </p:nvSpPr>
        <p:spPr>
          <a:xfrm>
            <a:off x="10282334" y="2171594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9" name="Freeform 1009"/>
          <p:cNvSpPr/>
          <p:nvPr/>
        </p:nvSpPr>
        <p:spPr>
          <a:xfrm>
            <a:off x="10437934" y="2171537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0" name="Freeform 1010"/>
          <p:cNvSpPr/>
          <p:nvPr/>
        </p:nvSpPr>
        <p:spPr>
          <a:xfrm>
            <a:off x="10587162" y="2171594"/>
            <a:ext cx="117286" cy="144886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1" name="Freeform 1011"/>
          <p:cNvSpPr/>
          <p:nvPr/>
        </p:nvSpPr>
        <p:spPr>
          <a:xfrm>
            <a:off x="10741667" y="2171594"/>
            <a:ext cx="162021" cy="144886"/>
          </a:xfrm>
          <a:custGeom>
            <a:avLst/>
            <a:gdLst/>
            <a:ahLst/>
            <a:cxnLst/>
            <a:rect l="0" t="0" r="0" b="0"/>
            <a:pathLst>
              <a:path w="7364610" h="6585743">
                <a:moveTo>
                  <a:pt x="6248400" y="0"/>
                </a:moveTo>
                <a:lnTo>
                  <a:pt x="7364610" y="0"/>
                </a:lnTo>
                <a:lnTo>
                  <a:pt x="7364610" y="6585743"/>
                </a:lnTo>
                <a:lnTo>
                  <a:pt x="6248400" y="6585743"/>
                </a:lnTo>
                <a:close/>
                <a:moveTo>
                  <a:pt x="0" y="0"/>
                </a:moveTo>
                <a:lnTo>
                  <a:pt x="1116210" y="0"/>
                </a:lnTo>
                <a:lnTo>
                  <a:pt x="1116210" y="2573536"/>
                </a:lnTo>
                <a:lnTo>
                  <a:pt x="2530276" y="2573536"/>
                </a:lnTo>
                <a:cubicBezTo>
                  <a:pt x="3452349" y="2573536"/>
                  <a:pt x="4162491" y="2752328"/>
                  <a:pt x="4660701" y="3109912"/>
                </a:cubicBezTo>
                <a:cubicBezTo>
                  <a:pt x="5158911" y="3467497"/>
                  <a:pt x="5408017" y="3960481"/>
                  <a:pt x="5408017" y="4588867"/>
                </a:cubicBezTo>
                <a:cubicBezTo>
                  <a:pt x="5408017" y="5138803"/>
                  <a:pt x="5200253" y="5609100"/>
                  <a:pt x="4784725" y="5999758"/>
                </a:cubicBezTo>
                <a:cubicBezTo>
                  <a:pt x="4369196" y="6390415"/>
                  <a:pt x="3704563" y="6585743"/>
                  <a:pt x="2790825" y="6585743"/>
                </a:cubicBezTo>
                <a:lnTo>
                  <a:pt x="0" y="6585743"/>
                </a:lnTo>
                <a:close/>
                <a:moveTo>
                  <a:pt x="1116210" y="5667970"/>
                </a:moveTo>
                <a:lnTo>
                  <a:pt x="2288381" y="5667970"/>
                </a:lnTo>
                <a:cubicBezTo>
                  <a:pt x="2995480" y="5667970"/>
                  <a:pt x="3499908" y="5581187"/>
                  <a:pt x="3801665" y="5407620"/>
                </a:cubicBezTo>
                <a:cubicBezTo>
                  <a:pt x="4103555" y="5233921"/>
                  <a:pt x="4254500" y="4963120"/>
                  <a:pt x="4254500" y="4595217"/>
                </a:cubicBezTo>
                <a:cubicBezTo>
                  <a:pt x="4254500" y="4309864"/>
                  <a:pt x="4142845" y="4055599"/>
                  <a:pt x="3919537" y="3832423"/>
                </a:cubicBezTo>
                <a:cubicBezTo>
                  <a:pt x="3696229" y="3609115"/>
                  <a:pt x="3202119" y="3497461"/>
                  <a:pt x="2437209" y="3497461"/>
                </a:cubicBezTo>
                <a:lnTo>
                  <a:pt x="1116210" y="34974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2" name="Freeform 1012"/>
          <p:cNvSpPr/>
          <p:nvPr/>
        </p:nvSpPr>
        <p:spPr>
          <a:xfrm>
            <a:off x="10941131" y="2116753"/>
            <a:ext cx="119024" cy="199727"/>
          </a:xfrm>
          <a:custGeom>
            <a:avLst/>
            <a:gdLst/>
            <a:ahLst/>
            <a:cxnLst/>
            <a:rect l="0" t="0" r="0" b="0"/>
            <a:pathLst>
              <a:path w="5410200" h="9078515">
                <a:moveTo>
                  <a:pt x="0" y="2492772"/>
                </a:moveTo>
                <a:lnTo>
                  <a:pt x="1116210" y="2492772"/>
                </a:lnTo>
                <a:lnTo>
                  <a:pt x="1116210" y="7515820"/>
                </a:lnTo>
                <a:lnTo>
                  <a:pt x="4207271" y="2492772"/>
                </a:lnTo>
                <a:lnTo>
                  <a:pt x="5410200" y="2492772"/>
                </a:lnTo>
                <a:lnTo>
                  <a:pt x="5410200" y="9078515"/>
                </a:lnTo>
                <a:lnTo>
                  <a:pt x="4293989" y="9078515"/>
                </a:lnTo>
                <a:lnTo>
                  <a:pt x="4293989" y="4086423"/>
                </a:lnTo>
                <a:lnTo>
                  <a:pt x="1202928" y="9078515"/>
                </a:lnTo>
                <a:lnTo>
                  <a:pt x="0" y="9078515"/>
                </a:lnTo>
                <a:close/>
                <a:moveTo>
                  <a:pt x="3872706" y="0"/>
                </a:moveTo>
                <a:lnTo>
                  <a:pt x="4635103" y="0"/>
                </a:lnTo>
                <a:cubicBezTo>
                  <a:pt x="4573190" y="516467"/>
                  <a:pt x="4384211" y="913143"/>
                  <a:pt x="4068167" y="1190030"/>
                </a:cubicBezTo>
                <a:cubicBezTo>
                  <a:pt x="3752254" y="1466784"/>
                  <a:pt x="3332030" y="1605161"/>
                  <a:pt x="2807493" y="1605161"/>
                </a:cubicBezTo>
                <a:cubicBezTo>
                  <a:pt x="2278723" y="1605161"/>
                  <a:pt x="1856382" y="1467776"/>
                  <a:pt x="1540470" y="1193006"/>
                </a:cubicBezTo>
                <a:cubicBezTo>
                  <a:pt x="1224557" y="918236"/>
                  <a:pt x="1035579" y="520567"/>
                  <a:pt x="973534" y="0"/>
                </a:cubicBezTo>
                <a:lnTo>
                  <a:pt x="1735732" y="0"/>
                </a:lnTo>
                <a:cubicBezTo>
                  <a:pt x="1793544" y="280723"/>
                  <a:pt x="1908108" y="490273"/>
                  <a:pt x="2079426" y="628650"/>
                </a:cubicBezTo>
                <a:cubicBezTo>
                  <a:pt x="2250876" y="767027"/>
                  <a:pt x="2481130" y="836215"/>
                  <a:pt x="2770187" y="836215"/>
                </a:cubicBezTo>
                <a:cubicBezTo>
                  <a:pt x="3104620" y="836215"/>
                  <a:pt x="3357496" y="769078"/>
                  <a:pt x="3528814" y="634801"/>
                </a:cubicBezTo>
                <a:cubicBezTo>
                  <a:pt x="3700264" y="500525"/>
                  <a:pt x="3814894" y="288925"/>
                  <a:pt x="3872706" y="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" name="Rectangle 1013"/>
          <p:cNvSpPr/>
          <p:nvPr/>
        </p:nvSpPr>
        <p:spPr>
          <a:xfrm>
            <a:off x="6566323" y="2638396"/>
            <a:ext cx="4951292" cy="807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3704">
              <a:lnSpc>
                <a:spcPts val="2078"/>
              </a:lnSpc>
            </a:pPr>
            <a:endParaRPr lang="ru-RU" sz="2199" b="0" i="0" spc="0" baseline="0" dirty="0" smtClean="0">
              <a:latin typeface="Arial"/>
            </a:endParaRPr>
          </a:p>
          <a:p>
            <a:pPr marL="433704">
              <a:lnSpc>
                <a:spcPts val="2078"/>
              </a:lnSpc>
            </a:pPr>
            <a:endParaRPr lang="ru-RU" sz="2199" dirty="0">
              <a:latin typeface="Arial"/>
            </a:endParaRPr>
          </a:p>
          <a:p>
            <a:pPr marL="433704">
              <a:lnSpc>
                <a:spcPts val="2078"/>
              </a:lnSpc>
            </a:pPr>
            <a:r>
              <a:rPr lang="en-US" sz="2199" b="0" i="0" spc="0" baseline="0" dirty="0" err="1" smtClean="0">
                <a:latin typeface="Arial"/>
              </a:rPr>
              <a:t>решений</a:t>
            </a:r>
            <a:r>
              <a:rPr lang="en-US" sz="2199" b="0" i="0" spc="0" baseline="0" dirty="0" smtClean="0">
                <a:latin typeface="Arial"/>
              </a:rPr>
              <a:t> </a:t>
            </a:r>
            <a:r>
              <a:rPr lang="en-US" sz="2199" b="0" i="0" spc="0" baseline="0" dirty="0">
                <a:latin typeface="Arial"/>
              </a:rPr>
              <a:t>СРБ 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семи участниками </a:t>
            </a:r>
          </a:p>
        </p:txBody>
      </p:sp>
      <p:sp>
        <p:nvSpPr>
          <p:cNvPr id="1014" name="Freeform 1014"/>
          <p:cNvSpPr/>
          <p:nvPr/>
        </p:nvSpPr>
        <p:spPr>
          <a:xfrm>
            <a:off x="7021895" y="2841767"/>
            <a:ext cx="139839" cy="200137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5" name="Freeform 1015"/>
          <p:cNvSpPr/>
          <p:nvPr/>
        </p:nvSpPr>
        <p:spPr>
          <a:xfrm>
            <a:off x="7173660" y="2893823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6" name="Freeform 1016"/>
          <p:cNvSpPr/>
          <p:nvPr/>
        </p:nvSpPr>
        <p:spPr>
          <a:xfrm>
            <a:off x="7337294" y="2897018"/>
            <a:ext cx="106137" cy="144886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7" name="Freeform 1017"/>
          <p:cNvSpPr/>
          <p:nvPr/>
        </p:nvSpPr>
        <p:spPr>
          <a:xfrm>
            <a:off x="7528344" y="2893823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8" name="Freeform 1018"/>
          <p:cNvSpPr/>
          <p:nvPr/>
        </p:nvSpPr>
        <p:spPr>
          <a:xfrm>
            <a:off x="7687220" y="2837131"/>
            <a:ext cx="136617" cy="208070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9" name="Freeform 1019"/>
          <p:cNvSpPr/>
          <p:nvPr/>
        </p:nvSpPr>
        <p:spPr>
          <a:xfrm>
            <a:off x="7842121" y="2893749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0" name="Freeform 1020"/>
          <p:cNvSpPr/>
          <p:nvPr/>
        </p:nvSpPr>
        <p:spPr>
          <a:xfrm>
            <a:off x="7998323" y="2893749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1" name="Freeform 1021"/>
          <p:cNvSpPr/>
          <p:nvPr/>
        </p:nvSpPr>
        <p:spPr>
          <a:xfrm>
            <a:off x="8145598" y="2896962"/>
            <a:ext cx="114244" cy="144886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2" name="Freeform 1022"/>
          <p:cNvSpPr/>
          <p:nvPr/>
        </p:nvSpPr>
        <p:spPr>
          <a:xfrm>
            <a:off x="8288211" y="2893749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3" name="Freeform 1023"/>
          <p:cNvSpPr/>
          <p:nvPr/>
        </p:nvSpPr>
        <p:spPr>
          <a:xfrm>
            <a:off x="8433489" y="2897018"/>
            <a:ext cx="117596" cy="144886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4" name="Freeform 1024"/>
          <p:cNvSpPr/>
          <p:nvPr/>
        </p:nvSpPr>
        <p:spPr>
          <a:xfrm>
            <a:off x="8588472" y="2897018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5" name="Freeform 1025"/>
          <p:cNvSpPr/>
          <p:nvPr/>
        </p:nvSpPr>
        <p:spPr>
          <a:xfrm>
            <a:off x="8730806" y="2896962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6" name="Freeform 1026"/>
          <p:cNvSpPr/>
          <p:nvPr/>
        </p:nvSpPr>
        <p:spPr>
          <a:xfrm>
            <a:off x="8872094" y="2896997"/>
            <a:ext cx="118941" cy="144908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Freeform 1027"/>
          <p:cNvSpPr/>
          <p:nvPr/>
        </p:nvSpPr>
        <p:spPr>
          <a:xfrm>
            <a:off x="9096449" y="2897018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8" name="Freeform 1028"/>
          <p:cNvSpPr/>
          <p:nvPr/>
        </p:nvSpPr>
        <p:spPr>
          <a:xfrm>
            <a:off x="9244475" y="2893749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Freeform 1029"/>
          <p:cNvSpPr/>
          <p:nvPr/>
        </p:nvSpPr>
        <p:spPr>
          <a:xfrm>
            <a:off x="9391749" y="2896962"/>
            <a:ext cx="114244" cy="144886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Freeform 1030"/>
          <p:cNvSpPr/>
          <p:nvPr/>
        </p:nvSpPr>
        <p:spPr>
          <a:xfrm>
            <a:off x="9533319" y="2893823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1" name="Freeform 1031"/>
          <p:cNvSpPr/>
          <p:nvPr/>
        </p:nvSpPr>
        <p:spPr>
          <a:xfrm>
            <a:off x="9676631" y="2896962"/>
            <a:ext cx="141201" cy="14582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2" name="Freeform 1032"/>
          <p:cNvSpPr/>
          <p:nvPr/>
        </p:nvSpPr>
        <p:spPr>
          <a:xfrm>
            <a:off x="9855302" y="2897018"/>
            <a:ext cx="117286" cy="144886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Freeform 1033"/>
          <p:cNvSpPr/>
          <p:nvPr/>
        </p:nvSpPr>
        <p:spPr>
          <a:xfrm>
            <a:off x="10001072" y="2893749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4" name="Freeform 1034"/>
          <p:cNvSpPr/>
          <p:nvPr/>
        </p:nvSpPr>
        <p:spPr>
          <a:xfrm>
            <a:off x="10164849" y="2897018"/>
            <a:ext cx="117286" cy="144886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5" name="Freeform 1035"/>
          <p:cNvSpPr/>
          <p:nvPr/>
        </p:nvSpPr>
        <p:spPr>
          <a:xfrm>
            <a:off x="10318796" y="2897018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6" name="Freeform 1036"/>
          <p:cNvSpPr/>
          <p:nvPr/>
        </p:nvSpPr>
        <p:spPr>
          <a:xfrm>
            <a:off x="10466189" y="2893749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7" name="Rectangle 1037"/>
          <p:cNvSpPr/>
          <p:nvPr/>
        </p:nvSpPr>
        <p:spPr>
          <a:xfrm>
            <a:off x="7000027" y="3336230"/>
            <a:ext cx="1722193" cy="3745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latin typeface="Arial"/>
              </a:rPr>
              <a:t>сооб</a:t>
            </a:r>
            <a:r>
              <a:rPr lang="en-US" sz="2199" b="0" i="0" spc="-23" baseline="0" dirty="0">
                <a:latin typeface="Arial"/>
              </a:rPr>
              <a:t>щ</a:t>
            </a:r>
            <a:r>
              <a:rPr lang="en-US" sz="2199" b="0" i="0" spc="0" baseline="0" dirty="0">
                <a:latin typeface="Arial"/>
              </a:rPr>
              <a:t>ест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а?</a:t>
            </a:r>
          </a:p>
        </p:txBody>
      </p:sp>
      <p:sp>
        <p:nvSpPr>
          <p:cNvPr id="1038" name="Rectangle 1038"/>
          <p:cNvSpPr/>
          <p:nvPr/>
        </p:nvSpPr>
        <p:spPr>
          <a:xfrm>
            <a:off x="6566323" y="3677762"/>
            <a:ext cx="5056265" cy="503538"/>
          </a:xfrm>
          <a:prstGeom prst="rect">
            <a:avLst/>
          </a:prstGeom>
        </p:spPr>
      </p:sp>
      <p:sp>
        <p:nvSpPr>
          <p:cNvPr id="1039" name="Freeform 1039"/>
          <p:cNvSpPr/>
          <p:nvPr/>
        </p:nvSpPr>
        <p:spPr>
          <a:xfrm>
            <a:off x="7021895" y="3881135"/>
            <a:ext cx="139839" cy="200137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0" name="Freeform 1040"/>
          <p:cNvSpPr/>
          <p:nvPr/>
        </p:nvSpPr>
        <p:spPr>
          <a:xfrm>
            <a:off x="7173660" y="3933190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1" name="Freeform 1041"/>
          <p:cNvSpPr/>
          <p:nvPr/>
        </p:nvSpPr>
        <p:spPr>
          <a:xfrm>
            <a:off x="7337294" y="3936386"/>
            <a:ext cx="106137" cy="144886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2" name="Freeform 1042"/>
          <p:cNvSpPr/>
          <p:nvPr/>
        </p:nvSpPr>
        <p:spPr>
          <a:xfrm>
            <a:off x="7523625" y="3936382"/>
            <a:ext cx="132745" cy="203686"/>
          </a:xfrm>
          <a:custGeom>
            <a:avLst/>
            <a:gdLst/>
            <a:ahLst/>
            <a:cxnLst/>
            <a:rect l="0" t="0" r="0" b="0"/>
            <a:pathLst>
              <a:path w="6033889" h="9258498">
                <a:moveTo>
                  <a:pt x="583009" y="9121973"/>
                </a:moveTo>
                <a:lnTo>
                  <a:pt x="458986" y="8074024"/>
                </a:lnTo>
                <a:cubicBezTo>
                  <a:pt x="702931" y="8140170"/>
                  <a:pt x="915855" y="8173243"/>
                  <a:pt x="1097756" y="8173243"/>
                </a:cubicBezTo>
                <a:cubicBezTo>
                  <a:pt x="1345803" y="8173243"/>
                  <a:pt x="1544240" y="8131902"/>
                  <a:pt x="1693068" y="8049220"/>
                </a:cubicBezTo>
                <a:cubicBezTo>
                  <a:pt x="1841896" y="7966537"/>
                  <a:pt x="1963803" y="7850782"/>
                  <a:pt x="2058789" y="7701954"/>
                </a:cubicBezTo>
                <a:cubicBezTo>
                  <a:pt x="2129168" y="7590300"/>
                  <a:pt x="2242873" y="7313281"/>
                  <a:pt x="2399903" y="6870898"/>
                </a:cubicBezTo>
                <a:cubicBezTo>
                  <a:pt x="2420540" y="6808853"/>
                  <a:pt x="2453613" y="6717902"/>
                  <a:pt x="2499121" y="6598046"/>
                </a:cubicBezTo>
                <a:lnTo>
                  <a:pt x="0" y="0"/>
                </a:lnTo>
                <a:lnTo>
                  <a:pt x="1203126" y="0"/>
                </a:lnTo>
                <a:lnTo>
                  <a:pt x="2573536" y="3813771"/>
                </a:lnTo>
                <a:cubicBezTo>
                  <a:pt x="2751336" y="4297429"/>
                  <a:pt x="2910482" y="4805958"/>
                  <a:pt x="3050976" y="5339358"/>
                </a:cubicBezTo>
                <a:cubicBezTo>
                  <a:pt x="3179167" y="4826728"/>
                  <a:pt x="3332162" y="4326467"/>
                  <a:pt x="3509962" y="3838575"/>
                </a:cubicBezTo>
                <a:lnTo>
                  <a:pt x="4917678" y="0"/>
                </a:lnTo>
                <a:lnTo>
                  <a:pt x="6033889" y="0"/>
                </a:lnTo>
                <a:lnTo>
                  <a:pt x="3528615" y="6697463"/>
                </a:lnTo>
                <a:cubicBezTo>
                  <a:pt x="3259799" y="7420834"/>
                  <a:pt x="3050976" y="7918978"/>
                  <a:pt x="2902148" y="8191896"/>
                </a:cubicBezTo>
                <a:cubicBezTo>
                  <a:pt x="2703711" y="8559799"/>
                  <a:pt x="2476301" y="8829542"/>
                  <a:pt x="2219920" y="9001124"/>
                </a:cubicBezTo>
                <a:cubicBezTo>
                  <a:pt x="1963671" y="9172707"/>
                  <a:pt x="1657813" y="9258498"/>
                  <a:pt x="1302345" y="9258498"/>
                </a:cubicBezTo>
                <a:cubicBezTo>
                  <a:pt x="1087371" y="9258498"/>
                  <a:pt x="847592" y="9212989"/>
                  <a:pt x="583009" y="9121973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3" name="Freeform 1043"/>
          <p:cNvSpPr/>
          <p:nvPr/>
        </p:nvSpPr>
        <p:spPr>
          <a:xfrm>
            <a:off x="7677295" y="3936329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4" name="Freeform 1044"/>
          <p:cNvSpPr/>
          <p:nvPr/>
        </p:nvSpPr>
        <p:spPr>
          <a:xfrm>
            <a:off x="7815130" y="3933116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5" name="Freeform 1045"/>
          <p:cNvSpPr/>
          <p:nvPr/>
        </p:nvSpPr>
        <p:spPr>
          <a:xfrm>
            <a:off x="7954214" y="3936329"/>
            <a:ext cx="141201" cy="14582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6" name="Freeform 1046"/>
          <p:cNvSpPr/>
          <p:nvPr/>
        </p:nvSpPr>
        <p:spPr>
          <a:xfrm>
            <a:off x="8132855" y="3936386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7" name="Freeform 1047"/>
          <p:cNvSpPr/>
          <p:nvPr/>
        </p:nvSpPr>
        <p:spPr>
          <a:xfrm>
            <a:off x="8279483" y="3936386"/>
            <a:ext cx="117596" cy="144886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" name="Freeform 1048"/>
          <p:cNvSpPr/>
          <p:nvPr/>
        </p:nvSpPr>
        <p:spPr>
          <a:xfrm>
            <a:off x="8434467" y="3936386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9" name="Freeform 1049"/>
          <p:cNvSpPr/>
          <p:nvPr/>
        </p:nvSpPr>
        <p:spPr>
          <a:xfrm>
            <a:off x="8576800" y="3936329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0" name="Freeform 1050"/>
          <p:cNvSpPr/>
          <p:nvPr/>
        </p:nvSpPr>
        <p:spPr>
          <a:xfrm>
            <a:off x="8718088" y="3936364"/>
            <a:ext cx="118941" cy="144908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1" name="Freeform 1051"/>
          <p:cNvSpPr/>
          <p:nvPr/>
        </p:nvSpPr>
        <p:spPr>
          <a:xfrm>
            <a:off x="8942287" y="3947073"/>
            <a:ext cx="116915" cy="124420"/>
          </a:xfrm>
          <a:custGeom>
            <a:avLst/>
            <a:gdLst/>
            <a:ahLst/>
            <a:cxnLst/>
            <a:rect l="0" t="0" r="0" b="0"/>
            <a:pathLst>
              <a:path w="5314354" h="5655468">
                <a:moveTo>
                  <a:pt x="1277342" y="2827734"/>
                </a:moveTo>
                <a:lnTo>
                  <a:pt x="2883495" y="5655468"/>
                </a:lnTo>
                <a:lnTo>
                  <a:pt x="1978025" y="5655468"/>
                </a:lnTo>
                <a:lnTo>
                  <a:pt x="0" y="2827734"/>
                </a:lnTo>
                <a:lnTo>
                  <a:pt x="1978025" y="0"/>
                </a:lnTo>
                <a:lnTo>
                  <a:pt x="2895798" y="0"/>
                </a:lnTo>
                <a:close/>
                <a:moveTo>
                  <a:pt x="3677245" y="2827734"/>
                </a:moveTo>
                <a:lnTo>
                  <a:pt x="5314354" y="5655468"/>
                </a:lnTo>
                <a:lnTo>
                  <a:pt x="4371776" y="5655468"/>
                </a:lnTo>
                <a:lnTo>
                  <a:pt x="2430859" y="2827734"/>
                </a:lnTo>
                <a:lnTo>
                  <a:pt x="4371776" y="0"/>
                </a:lnTo>
                <a:lnTo>
                  <a:pt x="5314354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2" name="Freeform 1052"/>
          <p:cNvSpPr/>
          <p:nvPr/>
        </p:nvSpPr>
        <p:spPr>
          <a:xfrm>
            <a:off x="9098044" y="3936329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3" name="Freeform 1053"/>
          <p:cNvSpPr/>
          <p:nvPr/>
        </p:nvSpPr>
        <p:spPr>
          <a:xfrm>
            <a:off x="9235879" y="3933116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4" name="Freeform 1054"/>
          <p:cNvSpPr/>
          <p:nvPr/>
        </p:nvSpPr>
        <p:spPr>
          <a:xfrm>
            <a:off x="9392082" y="3933116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5" name="Freeform 1055"/>
          <p:cNvSpPr/>
          <p:nvPr/>
        </p:nvSpPr>
        <p:spPr>
          <a:xfrm>
            <a:off x="9609567" y="3933116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6" name="Freeform 1056"/>
          <p:cNvSpPr/>
          <p:nvPr/>
        </p:nvSpPr>
        <p:spPr>
          <a:xfrm>
            <a:off x="9741675" y="3936329"/>
            <a:ext cx="141201" cy="145824"/>
          </a:xfrm>
          <a:custGeom>
            <a:avLst/>
            <a:gdLst/>
            <a:ahLst/>
            <a:cxnLst/>
            <a:rect l="0" t="0" r="0" b="0"/>
            <a:pathLst>
              <a:path w="6418262" h="6628407">
                <a:moveTo>
                  <a:pt x="1234083" y="0"/>
                </a:moveTo>
                <a:lnTo>
                  <a:pt x="6418262" y="0"/>
                </a:lnTo>
                <a:lnTo>
                  <a:pt x="6418262" y="6584950"/>
                </a:lnTo>
                <a:lnTo>
                  <a:pt x="5308203" y="6584950"/>
                </a:lnTo>
                <a:lnTo>
                  <a:pt x="5308203" y="924123"/>
                </a:lnTo>
                <a:lnTo>
                  <a:pt x="2350293" y="924123"/>
                </a:lnTo>
                <a:lnTo>
                  <a:pt x="2350293" y="4204097"/>
                </a:lnTo>
                <a:cubicBezTo>
                  <a:pt x="2350293" y="4968743"/>
                  <a:pt x="2325489" y="5473039"/>
                  <a:pt x="2275879" y="5716984"/>
                </a:cubicBezTo>
                <a:cubicBezTo>
                  <a:pt x="2226270" y="5960798"/>
                  <a:pt x="2089811" y="6173655"/>
                  <a:pt x="1866503" y="6355556"/>
                </a:cubicBezTo>
                <a:cubicBezTo>
                  <a:pt x="1643327" y="6537457"/>
                  <a:pt x="1320866" y="6628407"/>
                  <a:pt x="899120" y="6628407"/>
                </a:cubicBezTo>
                <a:cubicBezTo>
                  <a:pt x="638770" y="6628407"/>
                  <a:pt x="339063" y="6611870"/>
                  <a:pt x="0" y="6578798"/>
                </a:cubicBezTo>
                <a:lnTo>
                  <a:pt x="0" y="5648523"/>
                </a:lnTo>
                <a:lnTo>
                  <a:pt x="489942" y="5648523"/>
                </a:lnTo>
                <a:cubicBezTo>
                  <a:pt x="721452" y="5648523"/>
                  <a:pt x="886817" y="5624777"/>
                  <a:pt x="986036" y="5577284"/>
                </a:cubicBezTo>
                <a:cubicBezTo>
                  <a:pt x="1085254" y="5529659"/>
                  <a:pt x="1151400" y="5454187"/>
                  <a:pt x="1184473" y="5350867"/>
                </a:cubicBezTo>
                <a:cubicBezTo>
                  <a:pt x="1217546" y="5247547"/>
                  <a:pt x="1234083" y="4910667"/>
                  <a:pt x="1234083" y="43402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7" name="Freeform 1057"/>
          <p:cNvSpPr/>
          <p:nvPr/>
        </p:nvSpPr>
        <p:spPr>
          <a:xfrm>
            <a:off x="9914280" y="3933190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Freeform 1058"/>
          <p:cNvSpPr/>
          <p:nvPr/>
        </p:nvSpPr>
        <p:spPr>
          <a:xfrm>
            <a:off x="10079101" y="3936329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9" name="Freeform 1059"/>
          <p:cNvSpPr/>
          <p:nvPr/>
        </p:nvSpPr>
        <p:spPr>
          <a:xfrm>
            <a:off x="10216801" y="3933190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0" name="Freeform 1060"/>
          <p:cNvSpPr/>
          <p:nvPr/>
        </p:nvSpPr>
        <p:spPr>
          <a:xfrm>
            <a:off x="10381343" y="3947073"/>
            <a:ext cx="116915" cy="124420"/>
          </a:xfrm>
          <a:custGeom>
            <a:avLst/>
            <a:gdLst/>
            <a:ahLst/>
            <a:cxnLst/>
            <a:rect l="0" t="0" r="0" b="0"/>
            <a:pathLst>
              <a:path w="5314354" h="5655468">
                <a:moveTo>
                  <a:pt x="4037012" y="2827734"/>
                </a:moveTo>
                <a:lnTo>
                  <a:pt x="2418556" y="0"/>
                </a:lnTo>
                <a:lnTo>
                  <a:pt x="3336329" y="0"/>
                </a:lnTo>
                <a:lnTo>
                  <a:pt x="5314354" y="2827734"/>
                </a:lnTo>
                <a:lnTo>
                  <a:pt x="3336329" y="5655468"/>
                </a:lnTo>
                <a:lnTo>
                  <a:pt x="2424707" y="5655468"/>
                </a:lnTo>
                <a:close/>
                <a:moveTo>
                  <a:pt x="1637109" y="2827734"/>
                </a:moveTo>
                <a:lnTo>
                  <a:pt x="0" y="0"/>
                </a:lnTo>
                <a:lnTo>
                  <a:pt x="936426" y="0"/>
                </a:lnTo>
                <a:lnTo>
                  <a:pt x="2883495" y="2827734"/>
                </a:lnTo>
                <a:lnTo>
                  <a:pt x="936426" y="5655468"/>
                </a:lnTo>
                <a:lnTo>
                  <a:pt x="0" y="56554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1" name="Freeform 1061"/>
          <p:cNvSpPr/>
          <p:nvPr/>
        </p:nvSpPr>
        <p:spPr>
          <a:xfrm>
            <a:off x="10609568" y="3877860"/>
            <a:ext cx="176807" cy="206777"/>
          </a:xfrm>
          <a:custGeom>
            <a:avLst/>
            <a:gdLst/>
            <a:ahLst/>
            <a:cxnLst/>
            <a:rect l="0" t="0" r="0" b="0"/>
            <a:pathLst>
              <a:path w="8036718" h="9398991">
                <a:moveTo>
                  <a:pt x="6833592" y="6057106"/>
                </a:moveTo>
                <a:lnTo>
                  <a:pt x="8036718" y="6361112"/>
                </a:lnTo>
                <a:cubicBezTo>
                  <a:pt x="7784438" y="7348934"/>
                  <a:pt x="7330678" y="8102203"/>
                  <a:pt x="6675437" y="8620918"/>
                </a:cubicBezTo>
                <a:cubicBezTo>
                  <a:pt x="6020196" y="9139634"/>
                  <a:pt x="5219236" y="9398991"/>
                  <a:pt x="4272557" y="9398991"/>
                </a:cubicBezTo>
                <a:cubicBezTo>
                  <a:pt x="3292805" y="9398991"/>
                  <a:pt x="2495946" y="9199562"/>
                  <a:pt x="1881981" y="8800703"/>
                </a:cubicBezTo>
                <a:cubicBezTo>
                  <a:pt x="1268015" y="8401843"/>
                  <a:pt x="800827" y="7824258"/>
                  <a:pt x="480417" y="7067946"/>
                </a:cubicBezTo>
                <a:cubicBezTo>
                  <a:pt x="160139" y="6311503"/>
                  <a:pt x="0" y="5499298"/>
                  <a:pt x="0" y="4631332"/>
                </a:cubicBezTo>
                <a:cubicBezTo>
                  <a:pt x="0" y="3684918"/>
                  <a:pt x="180842" y="2859352"/>
                  <a:pt x="542528" y="2154634"/>
                </a:cubicBezTo>
                <a:cubicBezTo>
                  <a:pt x="904213" y="1449784"/>
                  <a:pt x="1418894" y="914466"/>
                  <a:pt x="2086570" y="548679"/>
                </a:cubicBezTo>
                <a:cubicBezTo>
                  <a:pt x="2754246" y="182893"/>
                  <a:pt x="3489126" y="0"/>
                  <a:pt x="4291210" y="0"/>
                </a:cubicBezTo>
                <a:cubicBezTo>
                  <a:pt x="5200716" y="0"/>
                  <a:pt x="5965494" y="231510"/>
                  <a:pt x="6585545" y="694531"/>
                </a:cubicBezTo>
                <a:cubicBezTo>
                  <a:pt x="7205728" y="1157420"/>
                  <a:pt x="7637726" y="1808426"/>
                  <a:pt x="7881540" y="2647553"/>
                </a:cubicBezTo>
                <a:lnTo>
                  <a:pt x="6697265" y="2926556"/>
                </a:lnTo>
                <a:cubicBezTo>
                  <a:pt x="6486392" y="2265230"/>
                  <a:pt x="6180401" y="1783754"/>
                  <a:pt x="5779293" y="1482129"/>
                </a:cubicBezTo>
                <a:cubicBezTo>
                  <a:pt x="5378317" y="1180372"/>
                  <a:pt x="4874021" y="1029493"/>
                  <a:pt x="4266406" y="1029493"/>
                </a:cubicBezTo>
                <a:cubicBezTo>
                  <a:pt x="3567641" y="1029493"/>
                  <a:pt x="2983639" y="1196909"/>
                  <a:pt x="2514401" y="1531739"/>
                </a:cubicBezTo>
                <a:cubicBezTo>
                  <a:pt x="2045295" y="1866437"/>
                  <a:pt x="1715624" y="2315831"/>
                  <a:pt x="1525389" y="2879923"/>
                </a:cubicBezTo>
                <a:cubicBezTo>
                  <a:pt x="1335285" y="3444015"/>
                  <a:pt x="1240234" y="4025767"/>
                  <a:pt x="1240234" y="4625181"/>
                </a:cubicBezTo>
                <a:cubicBezTo>
                  <a:pt x="1240234" y="5398029"/>
                  <a:pt x="1352880" y="6072716"/>
                  <a:pt x="1578173" y="6649243"/>
                </a:cubicBezTo>
                <a:cubicBezTo>
                  <a:pt x="1803466" y="7225770"/>
                  <a:pt x="2153774" y="7656644"/>
                  <a:pt x="2629098" y="7941865"/>
                </a:cubicBezTo>
                <a:cubicBezTo>
                  <a:pt x="3104554" y="8227086"/>
                  <a:pt x="3619301" y="8369696"/>
                  <a:pt x="4173339" y="8369696"/>
                </a:cubicBezTo>
                <a:cubicBezTo>
                  <a:pt x="4847232" y="8369696"/>
                  <a:pt x="5417740" y="8175492"/>
                  <a:pt x="5884862" y="7787084"/>
                </a:cubicBezTo>
                <a:cubicBezTo>
                  <a:pt x="6351984" y="7398543"/>
                  <a:pt x="6668227" y="6821884"/>
                  <a:pt x="6833592" y="6057106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2" name="Freeform 1062"/>
          <p:cNvSpPr/>
          <p:nvPr/>
        </p:nvSpPr>
        <p:spPr>
          <a:xfrm>
            <a:off x="10818804" y="3881222"/>
            <a:ext cx="152657" cy="200054"/>
          </a:xfrm>
          <a:custGeom>
            <a:avLst/>
            <a:gdLst/>
            <a:ahLst/>
            <a:cxnLst/>
            <a:rect l="0" t="0" r="0" b="0"/>
            <a:pathLst>
              <a:path w="6938963" h="9093398">
                <a:moveTo>
                  <a:pt x="0" y="9093398"/>
                </a:moveTo>
                <a:lnTo>
                  <a:pt x="0" y="0"/>
                </a:lnTo>
                <a:lnTo>
                  <a:pt x="3429199" y="0"/>
                </a:lnTo>
                <a:cubicBezTo>
                  <a:pt x="4032714" y="0"/>
                  <a:pt x="4493684" y="28972"/>
                  <a:pt x="4812110" y="86916"/>
                </a:cubicBezTo>
                <a:cubicBezTo>
                  <a:pt x="5258594" y="161264"/>
                  <a:pt x="5632715" y="302949"/>
                  <a:pt x="5934472" y="511969"/>
                </a:cubicBezTo>
                <a:cubicBezTo>
                  <a:pt x="6236230" y="720858"/>
                  <a:pt x="6479051" y="1013487"/>
                  <a:pt x="6662936" y="1389857"/>
                </a:cubicBezTo>
                <a:cubicBezTo>
                  <a:pt x="6846954" y="1766094"/>
                  <a:pt x="6938963" y="2179638"/>
                  <a:pt x="6938963" y="2630488"/>
                </a:cubicBezTo>
                <a:cubicBezTo>
                  <a:pt x="6938963" y="3403865"/>
                  <a:pt x="6692966" y="4058378"/>
                  <a:pt x="6200974" y="4594027"/>
                </a:cubicBezTo>
                <a:cubicBezTo>
                  <a:pt x="5709113" y="5129676"/>
                  <a:pt x="4820312" y="5397500"/>
                  <a:pt x="3534569" y="5397500"/>
                </a:cubicBezTo>
                <a:lnTo>
                  <a:pt x="1202929" y="5397500"/>
                </a:lnTo>
                <a:lnTo>
                  <a:pt x="1202929" y="9093398"/>
                </a:lnTo>
                <a:close/>
                <a:moveTo>
                  <a:pt x="1202929" y="4324747"/>
                </a:moveTo>
                <a:lnTo>
                  <a:pt x="3553222" y="4324747"/>
                </a:lnTo>
                <a:cubicBezTo>
                  <a:pt x="4330436" y="4324747"/>
                  <a:pt x="4882290" y="4179954"/>
                  <a:pt x="5208786" y="3890368"/>
                </a:cubicBezTo>
                <a:cubicBezTo>
                  <a:pt x="5535414" y="3600781"/>
                  <a:pt x="5698729" y="3193257"/>
                  <a:pt x="5698729" y="2667794"/>
                </a:cubicBezTo>
                <a:cubicBezTo>
                  <a:pt x="5698729" y="2287191"/>
                  <a:pt x="5602619" y="1961423"/>
                  <a:pt x="5410399" y="1690490"/>
                </a:cubicBezTo>
                <a:cubicBezTo>
                  <a:pt x="5218179" y="1419424"/>
                  <a:pt x="4964973" y="1240433"/>
                  <a:pt x="4650780" y="1153518"/>
                </a:cubicBezTo>
                <a:cubicBezTo>
                  <a:pt x="4448242" y="1099807"/>
                  <a:pt x="4074121" y="1072952"/>
                  <a:pt x="3528418" y="1072952"/>
                </a:cubicBezTo>
                <a:lnTo>
                  <a:pt x="1202929" y="107295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3" name="Freeform 1063"/>
          <p:cNvSpPr/>
          <p:nvPr/>
        </p:nvSpPr>
        <p:spPr>
          <a:xfrm>
            <a:off x="11005667" y="3881222"/>
            <a:ext cx="150797" cy="200050"/>
          </a:xfrm>
          <a:custGeom>
            <a:avLst/>
            <a:gdLst/>
            <a:ahLst/>
            <a:cxnLst/>
            <a:rect l="0" t="0" r="0" b="0"/>
            <a:pathLst>
              <a:path w="6854429" h="9093200">
                <a:moveTo>
                  <a:pt x="0" y="0"/>
                </a:moveTo>
                <a:lnTo>
                  <a:pt x="5899547" y="0"/>
                </a:lnTo>
                <a:lnTo>
                  <a:pt x="5899547" y="1072952"/>
                </a:lnTo>
                <a:lnTo>
                  <a:pt x="1202929" y="1072952"/>
                </a:lnTo>
                <a:lnTo>
                  <a:pt x="1202929" y="3879454"/>
                </a:lnTo>
                <a:lnTo>
                  <a:pt x="3374232" y="3879454"/>
                </a:lnTo>
                <a:cubicBezTo>
                  <a:pt x="4176448" y="3879454"/>
                  <a:pt x="4814359" y="3955918"/>
                  <a:pt x="5287963" y="4108847"/>
                </a:cubicBezTo>
                <a:cubicBezTo>
                  <a:pt x="5761567" y="4261644"/>
                  <a:pt x="6141046" y="4549908"/>
                  <a:pt x="6426399" y="4973638"/>
                </a:cubicBezTo>
                <a:cubicBezTo>
                  <a:pt x="6711752" y="5397236"/>
                  <a:pt x="6854429" y="5890022"/>
                  <a:pt x="6854429" y="6451997"/>
                </a:cubicBezTo>
                <a:cubicBezTo>
                  <a:pt x="6854429" y="6910917"/>
                  <a:pt x="6752035" y="7339807"/>
                  <a:pt x="6547247" y="7738666"/>
                </a:cubicBezTo>
                <a:cubicBezTo>
                  <a:pt x="6342592" y="8137393"/>
                  <a:pt x="6037594" y="8462831"/>
                  <a:pt x="5632252" y="8714979"/>
                </a:cubicBezTo>
                <a:cubicBezTo>
                  <a:pt x="5227043" y="8967127"/>
                  <a:pt x="4536480" y="9093200"/>
                  <a:pt x="3560564" y="9093200"/>
                </a:cubicBezTo>
                <a:lnTo>
                  <a:pt x="0" y="9093200"/>
                </a:lnTo>
                <a:close/>
                <a:moveTo>
                  <a:pt x="1202929" y="8070057"/>
                </a:moveTo>
                <a:lnTo>
                  <a:pt x="3610174" y="8070057"/>
                </a:lnTo>
                <a:cubicBezTo>
                  <a:pt x="4259726" y="8070057"/>
                  <a:pt x="4746824" y="7937831"/>
                  <a:pt x="5071468" y="7673380"/>
                </a:cubicBezTo>
                <a:cubicBezTo>
                  <a:pt x="5396111" y="7408929"/>
                  <a:pt x="5558433" y="7012253"/>
                  <a:pt x="5558433" y="6483350"/>
                </a:cubicBezTo>
                <a:cubicBezTo>
                  <a:pt x="5558433" y="6107245"/>
                  <a:pt x="5465366" y="5793119"/>
                  <a:pt x="5279232" y="5540971"/>
                </a:cubicBezTo>
                <a:cubicBezTo>
                  <a:pt x="5093097" y="5288823"/>
                  <a:pt x="4834533" y="5121474"/>
                  <a:pt x="4503539" y="5038924"/>
                </a:cubicBezTo>
                <a:cubicBezTo>
                  <a:pt x="4172678" y="4956242"/>
                  <a:pt x="3608123" y="4914900"/>
                  <a:pt x="2809875" y="4914900"/>
                </a:cubicBezTo>
                <a:lnTo>
                  <a:pt x="1202929" y="49149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4" name="Freeform 1064"/>
          <p:cNvSpPr/>
          <p:nvPr/>
        </p:nvSpPr>
        <p:spPr>
          <a:xfrm>
            <a:off x="11261773" y="3936329"/>
            <a:ext cx="118937" cy="144943"/>
          </a:xfrm>
          <a:custGeom>
            <a:avLst/>
            <a:gdLst/>
            <a:ahLst/>
            <a:cxnLst/>
            <a:rect l="0" t="0" r="0" b="0"/>
            <a:pathLst>
              <a:path w="5406231" h="6588323">
                <a:moveTo>
                  <a:pt x="0" y="0"/>
                </a:moveTo>
                <a:lnTo>
                  <a:pt x="2572940" y="0"/>
                </a:lnTo>
                <a:cubicBezTo>
                  <a:pt x="3205294" y="0"/>
                  <a:pt x="3675393" y="52784"/>
                  <a:pt x="3983236" y="158353"/>
                </a:cubicBezTo>
                <a:cubicBezTo>
                  <a:pt x="4291211" y="263790"/>
                  <a:pt x="4555728" y="457200"/>
                  <a:pt x="4776787" y="738584"/>
                </a:cubicBezTo>
                <a:cubicBezTo>
                  <a:pt x="4997979" y="1019969"/>
                  <a:pt x="5108575" y="1357246"/>
                  <a:pt x="5108575" y="1750417"/>
                </a:cubicBezTo>
                <a:cubicBezTo>
                  <a:pt x="5108575" y="2064874"/>
                  <a:pt x="5043421" y="2338983"/>
                  <a:pt x="4913114" y="2572742"/>
                </a:cubicBezTo>
                <a:cubicBezTo>
                  <a:pt x="4782939" y="2806502"/>
                  <a:pt x="4587610" y="3002029"/>
                  <a:pt x="4327128" y="3159323"/>
                </a:cubicBezTo>
                <a:cubicBezTo>
                  <a:pt x="4637087" y="3262643"/>
                  <a:pt x="4894394" y="3455921"/>
                  <a:pt x="5099050" y="3739158"/>
                </a:cubicBezTo>
                <a:cubicBezTo>
                  <a:pt x="5303837" y="4022262"/>
                  <a:pt x="5406231" y="4358151"/>
                  <a:pt x="5406231" y="4746823"/>
                </a:cubicBezTo>
                <a:cubicBezTo>
                  <a:pt x="5364956" y="5370843"/>
                  <a:pt x="5141780" y="5833798"/>
                  <a:pt x="4736703" y="6135688"/>
                </a:cubicBezTo>
                <a:cubicBezTo>
                  <a:pt x="4331625" y="6437445"/>
                  <a:pt x="3742663" y="6588323"/>
                  <a:pt x="2969815" y="6588323"/>
                </a:cubicBezTo>
                <a:lnTo>
                  <a:pt x="0" y="6588323"/>
                </a:lnTo>
                <a:close/>
                <a:moveTo>
                  <a:pt x="1116211" y="2774950"/>
                </a:moveTo>
                <a:lnTo>
                  <a:pt x="2306439" y="2774950"/>
                </a:lnTo>
                <a:cubicBezTo>
                  <a:pt x="2781630" y="2774950"/>
                  <a:pt x="3108060" y="2750145"/>
                  <a:pt x="3285728" y="2700536"/>
                </a:cubicBezTo>
                <a:cubicBezTo>
                  <a:pt x="3463396" y="2650794"/>
                  <a:pt x="3622476" y="2550385"/>
                  <a:pt x="3762970" y="2399308"/>
                </a:cubicBezTo>
                <a:cubicBezTo>
                  <a:pt x="3903464" y="2248098"/>
                  <a:pt x="3973711" y="2066925"/>
                  <a:pt x="3973711" y="1855788"/>
                </a:cubicBezTo>
                <a:cubicBezTo>
                  <a:pt x="3973711" y="1507860"/>
                  <a:pt x="3850811" y="1265634"/>
                  <a:pt x="3605014" y="1129109"/>
                </a:cubicBezTo>
                <a:cubicBezTo>
                  <a:pt x="3359216" y="992452"/>
                  <a:pt x="2938727" y="924123"/>
                  <a:pt x="2343546" y="924123"/>
                </a:cubicBezTo>
                <a:lnTo>
                  <a:pt x="1116211" y="924123"/>
                </a:lnTo>
                <a:close/>
                <a:moveTo>
                  <a:pt x="1116211" y="5670550"/>
                </a:moveTo>
                <a:lnTo>
                  <a:pt x="2585243" y="5670550"/>
                </a:lnTo>
                <a:cubicBezTo>
                  <a:pt x="3217597" y="5670550"/>
                  <a:pt x="3651514" y="5597194"/>
                  <a:pt x="3886993" y="5450483"/>
                </a:cubicBezTo>
                <a:cubicBezTo>
                  <a:pt x="4122605" y="5303639"/>
                  <a:pt x="4246628" y="5050433"/>
                  <a:pt x="4259064" y="4690864"/>
                </a:cubicBezTo>
                <a:cubicBezTo>
                  <a:pt x="4259064" y="4480123"/>
                  <a:pt x="4190867" y="4284861"/>
                  <a:pt x="4054475" y="4105077"/>
                </a:cubicBezTo>
                <a:cubicBezTo>
                  <a:pt x="3918082" y="3925292"/>
                  <a:pt x="3740348" y="3811654"/>
                  <a:pt x="3521273" y="3764161"/>
                </a:cubicBezTo>
                <a:cubicBezTo>
                  <a:pt x="3302330" y="3716536"/>
                  <a:pt x="2951096" y="3692723"/>
                  <a:pt x="2467570" y="3692723"/>
                </a:cubicBezTo>
                <a:lnTo>
                  <a:pt x="1116211" y="36927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5" name="Freeform 1065"/>
          <p:cNvSpPr/>
          <p:nvPr/>
        </p:nvSpPr>
        <p:spPr>
          <a:xfrm>
            <a:off x="11398565" y="3933190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6" name="Rectangle 1066"/>
          <p:cNvSpPr/>
          <p:nvPr/>
        </p:nvSpPr>
        <p:spPr>
          <a:xfrm>
            <a:off x="7000027" y="4058606"/>
            <a:ext cx="3703418" cy="679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заим</a:t>
            </a:r>
            <a:r>
              <a:rPr lang="en-US" sz="2199" b="0" i="0" spc="-48" baseline="0" dirty="0">
                <a:latin typeface="Arial"/>
              </a:rPr>
              <a:t>о</a:t>
            </a:r>
            <a:r>
              <a:rPr lang="en-US" sz="2199" b="0" i="0" spc="0" baseline="0" dirty="0">
                <a:latin typeface="Arial"/>
              </a:rPr>
              <a:t>действии с игроками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рынка?</a:t>
            </a:r>
          </a:p>
        </p:txBody>
      </p:sp>
      <p:sp>
        <p:nvSpPr>
          <p:cNvPr id="1067" name="Rectangle 1067"/>
          <p:cNvSpPr/>
          <p:nvPr/>
        </p:nvSpPr>
        <p:spPr>
          <a:xfrm>
            <a:off x="6566323" y="4707986"/>
            <a:ext cx="5001177" cy="8079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3704">
              <a:lnSpc>
                <a:spcPts val="2078"/>
              </a:lnSpc>
            </a:pPr>
            <a:endParaRPr lang="ru-RU" sz="2199" b="0" i="0" spc="0" baseline="0" dirty="0" smtClean="0">
              <a:latin typeface="Arial"/>
            </a:endParaRPr>
          </a:p>
          <a:p>
            <a:pPr marL="433704">
              <a:lnSpc>
                <a:spcPts val="2078"/>
              </a:lnSpc>
            </a:pPr>
            <a:endParaRPr lang="ru-RU" sz="2199" dirty="0">
              <a:latin typeface="Arial"/>
            </a:endParaRPr>
          </a:p>
          <a:p>
            <a:pPr marL="433704">
              <a:lnSpc>
                <a:spcPts val="2078"/>
              </a:lnSpc>
            </a:pPr>
            <a:r>
              <a:rPr lang="en-US" sz="2199" b="0" i="0" spc="0" baseline="0" dirty="0" err="1" smtClean="0">
                <a:latin typeface="Arial"/>
              </a:rPr>
              <a:t>клиен</a:t>
            </a:r>
            <a:r>
              <a:rPr lang="en-US" sz="2199" b="0" i="0" spc="-20" baseline="0" dirty="0" err="1" smtClean="0">
                <a:latin typeface="Arial"/>
              </a:rPr>
              <a:t>т</a:t>
            </a:r>
            <a:r>
              <a:rPr lang="en-US" sz="2199" b="0" i="0" spc="0" baseline="0" dirty="0" err="1" smtClean="0">
                <a:latin typeface="Arial"/>
              </a:rPr>
              <a:t>ом</a:t>
            </a:r>
            <a:r>
              <a:rPr lang="en-US" sz="2199" b="0" i="0" spc="0" baseline="0" dirty="0" smtClean="0">
                <a:latin typeface="Arial"/>
              </a:rPr>
              <a:t> </a:t>
            </a:r>
            <a:r>
              <a:rPr lang="en-US" sz="2199" b="0" i="0" spc="0" baseline="0" dirty="0">
                <a:latin typeface="Arial"/>
              </a:rPr>
              <a:t>(покуп</a:t>
            </a:r>
            <a:r>
              <a:rPr lang="en-US" sz="2199" b="0" i="0" spc="-48" baseline="0" dirty="0">
                <a:latin typeface="Arial"/>
              </a:rPr>
              <a:t>а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-73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лем) 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ажности </a:t>
            </a:r>
          </a:p>
        </p:txBody>
      </p:sp>
      <p:sp>
        <p:nvSpPr>
          <p:cNvPr id="1068" name="Freeform 1068"/>
          <p:cNvSpPr/>
          <p:nvPr/>
        </p:nvSpPr>
        <p:spPr>
          <a:xfrm>
            <a:off x="7021895" y="4911359"/>
            <a:ext cx="139839" cy="200137"/>
          </a:xfrm>
          <a:custGeom>
            <a:avLst/>
            <a:gdLst/>
            <a:ahLst/>
            <a:cxnLst/>
            <a:rect l="0" t="0" r="0" b="0"/>
            <a:pathLst>
              <a:path w="6356350" h="9097168">
                <a:moveTo>
                  <a:pt x="0" y="6151"/>
                </a:moveTo>
                <a:lnTo>
                  <a:pt x="1203127" y="6151"/>
                </a:lnTo>
                <a:lnTo>
                  <a:pt x="1203127" y="3987403"/>
                </a:lnTo>
                <a:cubicBezTo>
                  <a:pt x="1752931" y="3987403"/>
                  <a:pt x="2139421" y="3880974"/>
                  <a:pt x="2362597" y="3668117"/>
                </a:cubicBezTo>
                <a:cubicBezTo>
                  <a:pt x="2585905" y="3455127"/>
                  <a:pt x="2871192" y="2943489"/>
                  <a:pt x="3218458" y="2133203"/>
                </a:cubicBezTo>
                <a:cubicBezTo>
                  <a:pt x="3470606" y="1537890"/>
                  <a:pt x="3678304" y="1117269"/>
                  <a:pt x="3841552" y="871339"/>
                </a:cubicBezTo>
                <a:cubicBezTo>
                  <a:pt x="4004932" y="625276"/>
                  <a:pt x="4237501" y="418570"/>
                  <a:pt x="4539258" y="251222"/>
                </a:cubicBezTo>
                <a:cubicBezTo>
                  <a:pt x="4841147" y="83740"/>
                  <a:pt x="5173993" y="0"/>
                  <a:pt x="5537795" y="0"/>
                </a:cubicBezTo>
                <a:cubicBezTo>
                  <a:pt x="6000816" y="0"/>
                  <a:pt x="6244696" y="4167"/>
                  <a:pt x="6269434" y="12501"/>
                </a:cubicBezTo>
                <a:lnTo>
                  <a:pt x="6269434" y="1054298"/>
                </a:lnTo>
                <a:cubicBezTo>
                  <a:pt x="6228159" y="1054298"/>
                  <a:pt x="6147528" y="1052181"/>
                  <a:pt x="6027539" y="1047948"/>
                </a:cubicBezTo>
                <a:cubicBezTo>
                  <a:pt x="5895247" y="1043847"/>
                  <a:pt x="5814681" y="1041797"/>
                  <a:pt x="5785842" y="1041797"/>
                </a:cubicBezTo>
                <a:cubicBezTo>
                  <a:pt x="5401270" y="1041797"/>
                  <a:pt x="5115983" y="1134798"/>
                  <a:pt x="4929981" y="1320800"/>
                </a:cubicBezTo>
                <a:cubicBezTo>
                  <a:pt x="4739878" y="1506934"/>
                  <a:pt x="4522854" y="1903809"/>
                  <a:pt x="4278908" y="2511425"/>
                </a:cubicBezTo>
                <a:cubicBezTo>
                  <a:pt x="3972917" y="3280436"/>
                  <a:pt x="3714485" y="3765219"/>
                  <a:pt x="3503612" y="3965773"/>
                </a:cubicBezTo>
                <a:cubicBezTo>
                  <a:pt x="3292872" y="4166195"/>
                  <a:pt x="3040724" y="4326334"/>
                  <a:pt x="2747169" y="4446190"/>
                </a:cubicBezTo>
                <a:cubicBezTo>
                  <a:pt x="3334279" y="4607454"/>
                  <a:pt x="3913055" y="5149056"/>
                  <a:pt x="4483497" y="6070997"/>
                </a:cubicBezTo>
                <a:lnTo>
                  <a:pt x="6356350" y="9097168"/>
                </a:lnTo>
                <a:lnTo>
                  <a:pt x="4861719" y="9097168"/>
                </a:lnTo>
                <a:lnTo>
                  <a:pt x="3342481" y="6629003"/>
                </a:lnTo>
                <a:cubicBezTo>
                  <a:pt x="2924969" y="5946907"/>
                  <a:pt x="2575652" y="5478727"/>
                  <a:pt x="2294533" y="5224462"/>
                </a:cubicBezTo>
                <a:cubicBezTo>
                  <a:pt x="2013413" y="4970198"/>
                  <a:pt x="1649611" y="4843065"/>
                  <a:pt x="1203127" y="4843065"/>
                </a:cubicBezTo>
                <a:lnTo>
                  <a:pt x="1203127" y="9097168"/>
                </a:lnTo>
                <a:lnTo>
                  <a:pt x="0" y="9097168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9" name="Freeform 1069"/>
          <p:cNvSpPr/>
          <p:nvPr/>
        </p:nvSpPr>
        <p:spPr>
          <a:xfrm>
            <a:off x="7173660" y="4963415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0" name="Freeform 1070"/>
          <p:cNvSpPr/>
          <p:nvPr/>
        </p:nvSpPr>
        <p:spPr>
          <a:xfrm>
            <a:off x="7337294" y="4966610"/>
            <a:ext cx="106137" cy="144886"/>
          </a:xfrm>
          <a:custGeom>
            <a:avLst/>
            <a:gdLst/>
            <a:ahLst/>
            <a:cxnLst/>
            <a:rect l="0" t="0" r="0" b="0"/>
            <a:pathLst>
              <a:path w="4824412" h="6585743">
                <a:moveTo>
                  <a:pt x="0" y="0"/>
                </a:moveTo>
                <a:lnTo>
                  <a:pt x="1116211" y="0"/>
                </a:lnTo>
                <a:lnTo>
                  <a:pt x="1116211" y="2846387"/>
                </a:lnTo>
                <a:cubicBezTo>
                  <a:pt x="1471678" y="2846387"/>
                  <a:pt x="1720717" y="2778191"/>
                  <a:pt x="1863328" y="2641798"/>
                </a:cubicBezTo>
                <a:cubicBezTo>
                  <a:pt x="2005938" y="2505405"/>
                  <a:pt x="2215753" y="2108530"/>
                  <a:pt x="2492771" y="1451173"/>
                </a:cubicBezTo>
                <a:cubicBezTo>
                  <a:pt x="2711846" y="930208"/>
                  <a:pt x="2889580" y="587044"/>
                  <a:pt x="3025973" y="421679"/>
                </a:cubicBezTo>
                <a:cubicBezTo>
                  <a:pt x="3162498" y="256315"/>
                  <a:pt x="3319594" y="144727"/>
                  <a:pt x="3497262" y="86915"/>
                </a:cubicBezTo>
                <a:cubicBezTo>
                  <a:pt x="3675062" y="28972"/>
                  <a:pt x="3960349" y="0"/>
                  <a:pt x="4353123" y="0"/>
                </a:cubicBezTo>
                <a:lnTo>
                  <a:pt x="4576365" y="0"/>
                </a:lnTo>
                <a:lnTo>
                  <a:pt x="4576365" y="923925"/>
                </a:lnTo>
                <a:lnTo>
                  <a:pt x="4266406" y="917575"/>
                </a:lnTo>
                <a:cubicBezTo>
                  <a:pt x="3972850" y="917575"/>
                  <a:pt x="3784732" y="961033"/>
                  <a:pt x="3702050" y="1047948"/>
                </a:cubicBezTo>
                <a:cubicBezTo>
                  <a:pt x="3615266" y="1138833"/>
                  <a:pt x="3482975" y="1409568"/>
                  <a:pt x="3305175" y="1860153"/>
                </a:cubicBezTo>
                <a:cubicBezTo>
                  <a:pt x="3135709" y="2290101"/>
                  <a:pt x="2980663" y="2587757"/>
                  <a:pt x="2840037" y="2753122"/>
                </a:cubicBezTo>
                <a:cubicBezTo>
                  <a:pt x="2699543" y="2918486"/>
                  <a:pt x="2482519" y="3069431"/>
                  <a:pt x="2188964" y="3205956"/>
                </a:cubicBezTo>
                <a:cubicBezTo>
                  <a:pt x="2668521" y="3334014"/>
                  <a:pt x="3139810" y="3780499"/>
                  <a:pt x="3602831" y="4545409"/>
                </a:cubicBezTo>
                <a:lnTo>
                  <a:pt x="4824412" y="6585743"/>
                </a:lnTo>
                <a:lnTo>
                  <a:pt x="3596679" y="6585743"/>
                </a:lnTo>
                <a:lnTo>
                  <a:pt x="2406054" y="4545608"/>
                </a:lnTo>
                <a:cubicBezTo>
                  <a:pt x="2162108" y="4136297"/>
                  <a:pt x="1949185" y="3866554"/>
                  <a:pt x="1767284" y="3736379"/>
                </a:cubicBezTo>
                <a:cubicBezTo>
                  <a:pt x="1585383" y="3606072"/>
                  <a:pt x="1368358" y="3540918"/>
                  <a:pt x="1116211" y="3540918"/>
                </a:cubicBez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1" name="Freeform 1071"/>
          <p:cNvSpPr/>
          <p:nvPr/>
        </p:nvSpPr>
        <p:spPr>
          <a:xfrm>
            <a:off x="7528344" y="4963415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2" name="Freeform 1072"/>
          <p:cNvSpPr/>
          <p:nvPr/>
        </p:nvSpPr>
        <p:spPr>
          <a:xfrm>
            <a:off x="7687220" y="4906723"/>
            <a:ext cx="136617" cy="208070"/>
          </a:xfrm>
          <a:custGeom>
            <a:avLst/>
            <a:gdLst/>
            <a:ahLst/>
            <a:cxnLst/>
            <a:rect l="0" t="0" r="0" b="0"/>
            <a:pathLst>
              <a:path w="6209903" h="9457729">
                <a:moveTo>
                  <a:pt x="5099843" y="0"/>
                </a:moveTo>
                <a:lnTo>
                  <a:pt x="6085879" y="12303"/>
                </a:lnTo>
                <a:cubicBezTo>
                  <a:pt x="6040371" y="454686"/>
                  <a:pt x="5942145" y="762728"/>
                  <a:pt x="5791200" y="936427"/>
                </a:cubicBezTo>
                <a:cubicBezTo>
                  <a:pt x="5640255" y="1109994"/>
                  <a:pt x="5445852" y="1221581"/>
                  <a:pt x="5207992" y="1271191"/>
                </a:cubicBezTo>
                <a:cubicBezTo>
                  <a:pt x="4970132" y="1320800"/>
                  <a:pt x="4503737" y="1345605"/>
                  <a:pt x="3808809" y="1345605"/>
                </a:cubicBezTo>
                <a:cubicBezTo>
                  <a:pt x="2886604" y="1345605"/>
                  <a:pt x="2257954" y="1434439"/>
                  <a:pt x="1922859" y="1612106"/>
                </a:cubicBezTo>
                <a:cubicBezTo>
                  <a:pt x="1587764" y="1789642"/>
                  <a:pt x="1346795" y="2073606"/>
                  <a:pt x="1199951" y="2463999"/>
                </a:cubicBezTo>
                <a:cubicBezTo>
                  <a:pt x="1053108" y="2854259"/>
                  <a:pt x="971417" y="3357099"/>
                  <a:pt x="954881" y="3972520"/>
                </a:cubicBezTo>
                <a:cubicBezTo>
                  <a:pt x="1236133" y="3555008"/>
                  <a:pt x="1564944" y="3241807"/>
                  <a:pt x="1941314" y="3032919"/>
                </a:cubicBezTo>
                <a:cubicBezTo>
                  <a:pt x="2317816" y="2824030"/>
                  <a:pt x="2741811" y="2719586"/>
                  <a:pt x="3213298" y="2719586"/>
                </a:cubicBezTo>
                <a:cubicBezTo>
                  <a:pt x="4077824" y="2719586"/>
                  <a:pt x="4793390" y="3016382"/>
                  <a:pt x="5359995" y="3609975"/>
                </a:cubicBezTo>
                <a:cubicBezTo>
                  <a:pt x="5926600" y="4203568"/>
                  <a:pt x="6209903" y="5007041"/>
                  <a:pt x="6209903" y="6020395"/>
                </a:cubicBezTo>
                <a:cubicBezTo>
                  <a:pt x="6209903" y="6789804"/>
                  <a:pt x="6067226" y="7420637"/>
                  <a:pt x="5781873" y="7912894"/>
                </a:cubicBezTo>
                <a:cubicBezTo>
                  <a:pt x="5496520" y="8405019"/>
                  <a:pt x="5158383" y="8785556"/>
                  <a:pt x="4767461" y="9054505"/>
                </a:cubicBezTo>
                <a:cubicBezTo>
                  <a:pt x="4376671" y="9323320"/>
                  <a:pt x="3844263" y="9457729"/>
                  <a:pt x="3170237" y="9457729"/>
                </a:cubicBezTo>
                <a:cubicBezTo>
                  <a:pt x="2388393" y="9457729"/>
                  <a:pt x="1780315" y="9278938"/>
                  <a:pt x="1346001" y="8921353"/>
                </a:cubicBezTo>
                <a:cubicBezTo>
                  <a:pt x="911820" y="8563637"/>
                  <a:pt x="578908" y="8105709"/>
                  <a:pt x="347265" y="7547570"/>
                </a:cubicBezTo>
                <a:cubicBezTo>
                  <a:pt x="115755" y="6989432"/>
                  <a:pt x="0" y="6017749"/>
                  <a:pt x="0" y="4632524"/>
                </a:cubicBezTo>
                <a:cubicBezTo>
                  <a:pt x="0" y="2891962"/>
                  <a:pt x="294679" y="1719858"/>
                  <a:pt x="884039" y="1116211"/>
                </a:cubicBezTo>
                <a:cubicBezTo>
                  <a:pt x="1473398" y="512564"/>
                  <a:pt x="2380258" y="210741"/>
                  <a:pt x="3604617" y="210741"/>
                </a:cubicBezTo>
                <a:cubicBezTo>
                  <a:pt x="4365691" y="210741"/>
                  <a:pt x="4797954" y="198372"/>
                  <a:pt x="4901406" y="173633"/>
                </a:cubicBezTo>
                <a:cubicBezTo>
                  <a:pt x="5004858" y="148762"/>
                  <a:pt x="5071004" y="90884"/>
                  <a:pt x="5099843" y="0"/>
                </a:cubicBezTo>
                <a:close/>
                <a:moveTo>
                  <a:pt x="5044083" y="5989439"/>
                </a:moveTo>
                <a:cubicBezTo>
                  <a:pt x="5044083" y="5302713"/>
                  <a:pt x="4881694" y="4740077"/>
                  <a:pt x="4556918" y="4301530"/>
                </a:cubicBezTo>
                <a:cubicBezTo>
                  <a:pt x="4232275" y="3862983"/>
                  <a:pt x="3774149" y="3643709"/>
                  <a:pt x="3182540" y="3643709"/>
                </a:cubicBezTo>
                <a:cubicBezTo>
                  <a:pt x="2566061" y="3643709"/>
                  <a:pt x="2090274" y="3875418"/>
                  <a:pt x="1755179" y="4338836"/>
                </a:cubicBezTo>
                <a:cubicBezTo>
                  <a:pt x="1420085" y="4802121"/>
                  <a:pt x="1252537" y="5420519"/>
                  <a:pt x="1252537" y="6194028"/>
                </a:cubicBezTo>
                <a:cubicBezTo>
                  <a:pt x="1252537" y="6959600"/>
                  <a:pt x="1437679" y="7545123"/>
                  <a:pt x="1807964" y="7950597"/>
                </a:cubicBezTo>
                <a:cubicBezTo>
                  <a:pt x="2178248" y="8355939"/>
                  <a:pt x="2634390" y="8558609"/>
                  <a:pt x="3176389" y="8558609"/>
                </a:cubicBezTo>
                <a:cubicBezTo>
                  <a:pt x="3730691" y="8558609"/>
                  <a:pt x="4180549" y="8323858"/>
                  <a:pt x="4525962" y="7854355"/>
                </a:cubicBezTo>
                <a:cubicBezTo>
                  <a:pt x="4871376" y="7384719"/>
                  <a:pt x="5044083" y="6763081"/>
                  <a:pt x="5044083" y="5989439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3" name="Freeform 1073"/>
          <p:cNvSpPr/>
          <p:nvPr/>
        </p:nvSpPr>
        <p:spPr>
          <a:xfrm>
            <a:off x="7842121" y="4963340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4" name="Freeform 1074"/>
          <p:cNvSpPr/>
          <p:nvPr/>
        </p:nvSpPr>
        <p:spPr>
          <a:xfrm>
            <a:off x="7998323" y="4963340"/>
            <a:ext cx="126192" cy="151508"/>
          </a:xfrm>
          <a:custGeom>
            <a:avLst/>
            <a:gdLst/>
            <a:ahLst/>
            <a:cxnLst/>
            <a:rect l="0" t="0" r="0" b="0"/>
            <a:pathLst>
              <a:path w="5736034" h="6886773">
                <a:moveTo>
                  <a:pt x="4638476" y="4324747"/>
                </a:moveTo>
                <a:lnTo>
                  <a:pt x="5736034" y="4467225"/>
                </a:lnTo>
                <a:cubicBezTo>
                  <a:pt x="5616178" y="5224066"/>
                  <a:pt x="5309195" y="5816534"/>
                  <a:pt x="4815085" y="6244630"/>
                </a:cubicBezTo>
                <a:cubicBezTo>
                  <a:pt x="4321108" y="6672726"/>
                  <a:pt x="3714485" y="6886773"/>
                  <a:pt x="2995215" y="6886773"/>
                </a:cubicBezTo>
                <a:cubicBezTo>
                  <a:pt x="2093912" y="6886773"/>
                  <a:pt x="1369351" y="6592094"/>
                  <a:pt x="821531" y="6002734"/>
                </a:cubicBezTo>
                <a:cubicBezTo>
                  <a:pt x="273843" y="5413375"/>
                  <a:pt x="0" y="4568561"/>
                  <a:pt x="0" y="3468291"/>
                </a:cubicBezTo>
                <a:cubicBezTo>
                  <a:pt x="0" y="2756826"/>
                  <a:pt x="117805" y="2134328"/>
                  <a:pt x="353417" y="1600795"/>
                </a:cubicBezTo>
                <a:cubicBezTo>
                  <a:pt x="589160" y="1067263"/>
                  <a:pt x="947803" y="667081"/>
                  <a:pt x="1429345" y="400248"/>
                </a:cubicBezTo>
                <a:cubicBezTo>
                  <a:pt x="1911019" y="133416"/>
                  <a:pt x="2435026" y="0"/>
                  <a:pt x="3001367" y="0"/>
                </a:cubicBezTo>
                <a:cubicBezTo>
                  <a:pt x="3716535" y="0"/>
                  <a:pt x="4301463" y="180975"/>
                  <a:pt x="4756150" y="542925"/>
                </a:cubicBezTo>
                <a:cubicBezTo>
                  <a:pt x="5210968" y="904743"/>
                  <a:pt x="5502473" y="1418563"/>
                  <a:pt x="5630664" y="2084388"/>
                </a:cubicBezTo>
                <a:lnTo>
                  <a:pt x="4545409" y="2251869"/>
                </a:lnTo>
                <a:cubicBezTo>
                  <a:pt x="4442089" y="1809221"/>
                  <a:pt x="4259130" y="1476243"/>
                  <a:pt x="3996531" y="1252934"/>
                </a:cubicBezTo>
                <a:cubicBezTo>
                  <a:pt x="3734064" y="1029494"/>
                  <a:pt x="3416829" y="917773"/>
                  <a:pt x="3044825" y="917773"/>
                </a:cubicBezTo>
                <a:cubicBezTo>
                  <a:pt x="2482585" y="917773"/>
                  <a:pt x="2025716" y="1119452"/>
                  <a:pt x="1674217" y="1522809"/>
                </a:cubicBezTo>
                <a:cubicBezTo>
                  <a:pt x="1322850" y="1926167"/>
                  <a:pt x="1147167" y="2564276"/>
                  <a:pt x="1147167" y="3437136"/>
                </a:cubicBezTo>
                <a:cubicBezTo>
                  <a:pt x="1147167" y="4322432"/>
                  <a:pt x="1316632" y="4965766"/>
                  <a:pt x="1655564" y="5367139"/>
                </a:cubicBezTo>
                <a:cubicBezTo>
                  <a:pt x="1994627" y="5768380"/>
                  <a:pt x="2437010" y="5969000"/>
                  <a:pt x="2982714" y="5969000"/>
                </a:cubicBezTo>
                <a:cubicBezTo>
                  <a:pt x="3420996" y="5969000"/>
                  <a:pt x="3786849" y="5834526"/>
                  <a:pt x="4080271" y="5565577"/>
                </a:cubicBezTo>
                <a:cubicBezTo>
                  <a:pt x="4373827" y="5296628"/>
                  <a:pt x="4559895" y="4883018"/>
                  <a:pt x="4638476" y="4324747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5" name="Freeform 1075"/>
          <p:cNvSpPr/>
          <p:nvPr/>
        </p:nvSpPr>
        <p:spPr>
          <a:xfrm>
            <a:off x="8145598" y="4966554"/>
            <a:ext cx="114244" cy="144886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6" name="Freeform 1076"/>
          <p:cNvSpPr/>
          <p:nvPr/>
        </p:nvSpPr>
        <p:spPr>
          <a:xfrm>
            <a:off x="8288211" y="4963340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7" name="Freeform 1077"/>
          <p:cNvSpPr/>
          <p:nvPr/>
        </p:nvSpPr>
        <p:spPr>
          <a:xfrm>
            <a:off x="8433489" y="4966610"/>
            <a:ext cx="117596" cy="144886"/>
          </a:xfrm>
          <a:custGeom>
            <a:avLst/>
            <a:gdLst/>
            <a:ahLst/>
            <a:cxnLst/>
            <a:rect l="0" t="0" r="0" b="0"/>
            <a:pathLst>
              <a:path w="5345310" h="6585743">
                <a:moveTo>
                  <a:pt x="0" y="0"/>
                </a:moveTo>
                <a:lnTo>
                  <a:pt x="1116210" y="0"/>
                </a:lnTo>
                <a:lnTo>
                  <a:pt x="1116210" y="1246584"/>
                </a:lnTo>
                <a:cubicBezTo>
                  <a:pt x="1116210" y="1783953"/>
                  <a:pt x="1148225" y="2173552"/>
                  <a:pt x="1212254" y="2415381"/>
                </a:cubicBezTo>
                <a:cubicBezTo>
                  <a:pt x="1276416" y="2657210"/>
                  <a:pt x="1430469" y="2868083"/>
                  <a:pt x="1674415" y="3048000"/>
                </a:cubicBezTo>
                <a:cubicBezTo>
                  <a:pt x="1918361" y="3227784"/>
                  <a:pt x="2224285" y="3317676"/>
                  <a:pt x="2592189" y="3317676"/>
                </a:cubicBezTo>
                <a:cubicBezTo>
                  <a:pt x="3013670" y="3317676"/>
                  <a:pt x="3559307" y="3206022"/>
                  <a:pt x="4229100" y="2982714"/>
                </a:cubicBezTo>
                <a:lnTo>
                  <a:pt x="4229100" y="0"/>
                </a:lnTo>
                <a:lnTo>
                  <a:pt x="5345310" y="0"/>
                </a:lnTo>
                <a:lnTo>
                  <a:pt x="5345310" y="6585743"/>
                </a:lnTo>
                <a:lnTo>
                  <a:pt x="4229100" y="6585743"/>
                </a:lnTo>
                <a:lnTo>
                  <a:pt x="4229100" y="3931642"/>
                </a:lnTo>
                <a:cubicBezTo>
                  <a:pt x="3542770" y="4146616"/>
                  <a:pt x="2901950" y="4254103"/>
                  <a:pt x="2306637" y="4254103"/>
                </a:cubicBezTo>
                <a:cubicBezTo>
                  <a:pt x="1806575" y="4254103"/>
                  <a:pt x="1365316" y="4126971"/>
                  <a:pt x="982860" y="3872706"/>
                </a:cubicBezTo>
                <a:cubicBezTo>
                  <a:pt x="600538" y="3618441"/>
                  <a:pt x="341114" y="3307358"/>
                  <a:pt x="204589" y="2939454"/>
                </a:cubicBezTo>
                <a:cubicBezTo>
                  <a:pt x="68196" y="2571551"/>
                  <a:pt x="0" y="2166408"/>
                  <a:pt x="0" y="172402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8" name="Freeform 1078"/>
          <p:cNvSpPr/>
          <p:nvPr/>
        </p:nvSpPr>
        <p:spPr>
          <a:xfrm>
            <a:off x="8588472" y="4966610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9" name="Freeform 1079"/>
          <p:cNvSpPr/>
          <p:nvPr/>
        </p:nvSpPr>
        <p:spPr>
          <a:xfrm>
            <a:off x="8730806" y="4966554"/>
            <a:ext cx="117732" cy="144886"/>
          </a:xfrm>
          <a:custGeom>
            <a:avLst/>
            <a:gdLst/>
            <a:ahLst/>
            <a:cxnLst/>
            <a:rect l="0" t="0" r="0" b="0"/>
            <a:pathLst>
              <a:path w="5351463" h="6585744">
                <a:moveTo>
                  <a:pt x="0" y="0"/>
                </a:moveTo>
                <a:lnTo>
                  <a:pt x="5351463" y="0"/>
                </a:lnTo>
                <a:lnTo>
                  <a:pt x="5351463" y="924123"/>
                </a:lnTo>
                <a:lnTo>
                  <a:pt x="3230761" y="924123"/>
                </a:lnTo>
                <a:lnTo>
                  <a:pt x="3230761" y="6585744"/>
                </a:lnTo>
                <a:lnTo>
                  <a:pt x="2120702" y="6585744"/>
                </a:lnTo>
                <a:lnTo>
                  <a:pt x="2120702" y="924123"/>
                </a:lnTo>
                <a:lnTo>
                  <a:pt x="0" y="92412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0" name="Freeform 1080"/>
          <p:cNvSpPr/>
          <p:nvPr/>
        </p:nvSpPr>
        <p:spPr>
          <a:xfrm>
            <a:off x="8872094" y="4966588"/>
            <a:ext cx="118941" cy="144908"/>
          </a:xfrm>
          <a:custGeom>
            <a:avLst/>
            <a:gdLst/>
            <a:ahLst/>
            <a:cxnLst/>
            <a:rect l="0" t="0" r="0" b="0"/>
            <a:pathLst>
              <a:path w="5406429" h="6586735">
                <a:moveTo>
                  <a:pt x="0" y="0"/>
                </a:moveTo>
                <a:lnTo>
                  <a:pt x="1116211" y="0"/>
                </a:lnTo>
                <a:lnTo>
                  <a:pt x="1116211" y="2573535"/>
                </a:lnTo>
                <a:lnTo>
                  <a:pt x="2529681" y="2573535"/>
                </a:lnTo>
                <a:cubicBezTo>
                  <a:pt x="3451489" y="2573535"/>
                  <a:pt x="4161366" y="2752394"/>
                  <a:pt x="4659312" y="3110110"/>
                </a:cubicBezTo>
                <a:cubicBezTo>
                  <a:pt x="5157390" y="3467695"/>
                  <a:pt x="5406429" y="3960812"/>
                  <a:pt x="5406429" y="4589462"/>
                </a:cubicBezTo>
                <a:cubicBezTo>
                  <a:pt x="5406429" y="5139531"/>
                  <a:pt x="5198731" y="5609960"/>
                  <a:pt x="4783336" y="6000750"/>
                </a:cubicBezTo>
                <a:cubicBezTo>
                  <a:pt x="4367940" y="6391407"/>
                  <a:pt x="3703505" y="6586735"/>
                  <a:pt x="2790031" y="6586735"/>
                </a:cubicBezTo>
                <a:lnTo>
                  <a:pt x="0" y="6586735"/>
                </a:lnTo>
                <a:close/>
                <a:moveTo>
                  <a:pt x="1116211" y="5668962"/>
                </a:moveTo>
                <a:lnTo>
                  <a:pt x="2287786" y="5668962"/>
                </a:lnTo>
                <a:cubicBezTo>
                  <a:pt x="2994488" y="5668962"/>
                  <a:pt x="3498717" y="5582113"/>
                  <a:pt x="3800475" y="5408414"/>
                </a:cubicBezTo>
                <a:cubicBezTo>
                  <a:pt x="4102232" y="5234715"/>
                  <a:pt x="4253111" y="4963847"/>
                  <a:pt x="4253111" y="4595812"/>
                </a:cubicBezTo>
                <a:cubicBezTo>
                  <a:pt x="4253111" y="4310327"/>
                  <a:pt x="4141522" y="4055930"/>
                  <a:pt x="3918346" y="3832621"/>
                </a:cubicBezTo>
                <a:cubicBezTo>
                  <a:pt x="3695171" y="3609181"/>
                  <a:pt x="3201260" y="3497460"/>
                  <a:pt x="2436614" y="3497460"/>
                </a:cubicBezTo>
                <a:lnTo>
                  <a:pt x="1116211" y="349746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1" name="Freeform 1081"/>
          <p:cNvSpPr/>
          <p:nvPr/>
        </p:nvSpPr>
        <p:spPr>
          <a:xfrm>
            <a:off x="9096479" y="4966554"/>
            <a:ext cx="114244" cy="144886"/>
          </a:xfrm>
          <a:custGeom>
            <a:avLst/>
            <a:gdLst/>
            <a:ahLst/>
            <a:cxnLst/>
            <a:rect l="0" t="0" r="0" b="0"/>
            <a:pathLst>
              <a:path w="5192911" h="6585744">
                <a:moveTo>
                  <a:pt x="0" y="0"/>
                </a:moveTo>
                <a:lnTo>
                  <a:pt x="5192911" y="0"/>
                </a:lnTo>
                <a:lnTo>
                  <a:pt x="5192911" y="6585744"/>
                </a:lnTo>
                <a:lnTo>
                  <a:pt x="4076700" y="6585744"/>
                </a:lnTo>
                <a:lnTo>
                  <a:pt x="4076700" y="924123"/>
                </a:lnTo>
                <a:lnTo>
                  <a:pt x="1116211" y="924123"/>
                </a:lnTo>
                <a:lnTo>
                  <a:pt x="1116211" y="6585744"/>
                </a:lnTo>
                <a:lnTo>
                  <a:pt x="0" y="6585744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2" name="Freeform 1082"/>
          <p:cNvSpPr/>
          <p:nvPr/>
        </p:nvSpPr>
        <p:spPr>
          <a:xfrm>
            <a:off x="9238049" y="4963415"/>
            <a:ext cx="135788" cy="151434"/>
          </a:xfrm>
          <a:custGeom>
            <a:avLst/>
            <a:gdLst/>
            <a:ahLst/>
            <a:cxnLst/>
            <a:rect l="0" t="0" r="0" b="0"/>
            <a:pathLst>
              <a:path w="6172200" h="6883400">
                <a:moveTo>
                  <a:pt x="0" y="3441700"/>
                </a:moveTo>
                <a:cubicBezTo>
                  <a:pt x="0" y="2222104"/>
                  <a:pt x="339129" y="1318816"/>
                  <a:pt x="1017389" y="731838"/>
                </a:cubicBezTo>
                <a:cubicBezTo>
                  <a:pt x="1583862" y="243946"/>
                  <a:pt x="2274490" y="0"/>
                  <a:pt x="3089275" y="0"/>
                </a:cubicBezTo>
                <a:cubicBezTo>
                  <a:pt x="3994811" y="0"/>
                  <a:pt x="4734983" y="296665"/>
                  <a:pt x="5309790" y="889993"/>
                </a:cubicBezTo>
                <a:cubicBezTo>
                  <a:pt x="5884730" y="1483189"/>
                  <a:pt x="6172200" y="2302736"/>
                  <a:pt x="6172200" y="3348633"/>
                </a:cubicBezTo>
                <a:cubicBezTo>
                  <a:pt x="6172200" y="4196226"/>
                  <a:pt x="6045001" y="4862910"/>
                  <a:pt x="5790604" y="5348685"/>
                </a:cubicBezTo>
                <a:cubicBezTo>
                  <a:pt x="5536339" y="5834328"/>
                  <a:pt x="5166188" y="6211557"/>
                  <a:pt x="4680148" y="6480374"/>
                </a:cubicBezTo>
                <a:cubicBezTo>
                  <a:pt x="4194241" y="6749057"/>
                  <a:pt x="3663950" y="6883400"/>
                  <a:pt x="3089275" y="6883400"/>
                </a:cubicBezTo>
                <a:cubicBezTo>
                  <a:pt x="2167069" y="6883400"/>
                  <a:pt x="1421606" y="6587795"/>
                  <a:pt x="852884" y="5996583"/>
                </a:cubicBezTo>
                <a:cubicBezTo>
                  <a:pt x="284294" y="5405372"/>
                  <a:pt x="0" y="4553744"/>
                  <a:pt x="0" y="3441700"/>
                </a:cubicBezTo>
                <a:close/>
                <a:moveTo>
                  <a:pt x="1147167" y="3441700"/>
                </a:moveTo>
                <a:cubicBezTo>
                  <a:pt x="1147167" y="4285060"/>
                  <a:pt x="1331251" y="4916554"/>
                  <a:pt x="1699418" y="5336183"/>
                </a:cubicBezTo>
                <a:cubicBezTo>
                  <a:pt x="2067586" y="5755813"/>
                  <a:pt x="2530871" y="5965627"/>
                  <a:pt x="3089275" y="5965627"/>
                </a:cubicBezTo>
                <a:cubicBezTo>
                  <a:pt x="3643444" y="5965627"/>
                  <a:pt x="4104613" y="5754820"/>
                  <a:pt x="4472781" y="5333207"/>
                </a:cubicBezTo>
                <a:cubicBezTo>
                  <a:pt x="4840949" y="4911461"/>
                  <a:pt x="5025032" y="4268590"/>
                  <a:pt x="5025032" y="3404593"/>
                </a:cubicBezTo>
                <a:cubicBezTo>
                  <a:pt x="5025032" y="2590073"/>
                  <a:pt x="4839890" y="1973065"/>
                  <a:pt x="4469606" y="1553568"/>
                </a:cubicBezTo>
                <a:cubicBezTo>
                  <a:pt x="4099454" y="1133939"/>
                  <a:pt x="3639343" y="924124"/>
                  <a:pt x="3089275" y="924124"/>
                </a:cubicBezTo>
                <a:cubicBezTo>
                  <a:pt x="2530871" y="924124"/>
                  <a:pt x="2067586" y="1132880"/>
                  <a:pt x="1699418" y="1550393"/>
                </a:cubicBezTo>
                <a:cubicBezTo>
                  <a:pt x="1331251" y="1967905"/>
                  <a:pt x="1147167" y="2598341"/>
                  <a:pt x="1147167" y="3441700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3" name="Freeform 1083"/>
          <p:cNvSpPr/>
          <p:nvPr/>
        </p:nvSpPr>
        <p:spPr>
          <a:xfrm>
            <a:off x="9402870" y="4966610"/>
            <a:ext cx="117286" cy="144886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4" name="Freeform 1084"/>
          <p:cNvSpPr/>
          <p:nvPr/>
        </p:nvSpPr>
        <p:spPr>
          <a:xfrm>
            <a:off x="9556816" y="4966610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5" name="Freeform 1085"/>
          <p:cNvSpPr/>
          <p:nvPr/>
        </p:nvSpPr>
        <p:spPr>
          <a:xfrm>
            <a:off x="9712962" y="4966610"/>
            <a:ext cx="153901" cy="144886"/>
          </a:xfrm>
          <a:custGeom>
            <a:avLst/>
            <a:gdLst/>
            <a:ahLst/>
            <a:cxnLst/>
            <a:rect l="0" t="0" r="0" b="0"/>
            <a:pathLst>
              <a:path w="6995517" h="6585743">
                <a:moveTo>
                  <a:pt x="0" y="0"/>
                </a:moveTo>
                <a:lnTo>
                  <a:pt x="1736328" y="0"/>
                </a:lnTo>
                <a:lnTo>
                  <a:pt x="3466703" y="5271095"/>
                </a:lnTo>
                <a:lnTo>
                  <a:pt x="5389364" y="0"/>
                </a:lnTo>
                <a:lnTo>
                  <a:pt x="6995517" y="0"/>
                </a:lnTo>
                <a:lnTo>
                  <a:pt x="6995517" y="6585743"/>
                </a:lnTo>
                <a:lnTo>
                  <a:pt x="5879307" y="6585743"/>
                </a:lnTo>
                <a:lnTo>
                  <a:pt x="5879307" y="1283692"/>
                </a:lnTo>
                <a:lnTo>
                  <a:pt x="3931841" y="6585743"/>
                </a:lnTo>
                <a:lnTo>
                  <a:pt x="2933303" y="6585743"/>
                </a:lnTo>
                <a:lnTo>
                  <a:pt x="1091407" y="1029493"/>
                </a:lnTo>
                <a:lnTo>
                  <a:pt x="1091407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6" name="Freeform 1086"/>
          <p:cNvSpPr/>
          <p:nvPr/>
        </p:nvSpPr>
        <p:spPr>
          <a:xfrm>
            <a:off x="9896162" y="4963415"/>
            <a:ext cx="133435" cy="151391"/>
          </a:xfrm>
          <a:custGeom>
            <a:avLst/>
            <a:gdLst/>
            <a:ahLst/>
            <a:cxnLst/>
            <a:rect l="0" t="0" r="0" b="0"/>
            <a:pathLst>
              <a:path w="6065242" h="6881415">
                <a:moveTo>
                  <a:pt x="4676179" y="5920185"/>
                </a:moveTo>
                <a:cubicBezTo>
                  <a:pt x="4262635" y="6271552"/>
                  <a:pt x="3864636" y="6519598"/>
                  <a:pt x="3482181" y="6664325"/>
                </a:cubicBezTo>
                <a:cubicBezTo>
                  <a:pt x="3099858" y="6809052"/>
                  <a:pt x="2689489" y="6881415"/>
                  <a:pt x="2251075" y="6881415"/>
                </a:cubicBezTo>
                <a:cubicBezTo>
                  <a:pt x="1527704" y="6881415"/>
                  <a:pt x="971682" y="6704741"/>
                  <a:pt x="583009" y="6351390"/>
                </a:cubicBezTo>
                <a:cubicBezTo>
                  <a:pt x="194336" y="5998039"/>
                  <a:pt x="0" y="5546527"/>
                  <a:pt x="0" y="4996855"/>
                </a:cubicBezTo>
                <a:cubicBezTo>
                  <a:pt x="0" y="4674460"/>
                  <a:pt x="73355" y="4380045"/>
                  <a:pt x="220067" y="4113610"/>
                </a:cubicBezTo>
                <a:cubicBezTo>
                  <a:pt x="366778" y="3847042"/>
                  <a:pt x="558998" y="3633193"/>
                  <a:pt x="796726" y="3472061"/>
                </a:cubicBezTo>
                <a:cubicBezTo>
                  <a:pt x="1034586" y="3310930"/>
                  <a:pt x="1302345" y="3189023"/>
                  <a:pt x="1600001" y="3106341"/>
                </a:cubicBezTo>
                <a:cubicBezTo>
                  <a:pt x="1819076" y="3048397"/>
                  <a:pt x="2149871" y="2992570"/>
                  <a:pt x="2592387" y="2938860"/>
                </a:cubicBezTo>
                <a:cubicBezTo>
                  <a:pt x="3493822" y="2831439"/>
                  <a:pt x="4157397" y="2703315"/>
                  <a:pt x="4583112" y="2554486"/>
                </a:cubicBezTo>
                <a:cubicBezTo>
                  <a:pt x="4587345" y="2401557"/>
                  <a:pt x="4589462" y="2304455"/>
                  <a:pt x="4589462" y="2263180"/>
                </a:cubicBezTo>
                <a:cubicBezTo>
                  <a:pt x="4589462" y="1808494"/>
                  <a:pt x="4484025" y="1488215"/>
                  <a:pt x="4273153" y="1302346"/>
                </a:cubicBezTo>
                <a:cubicBezTo>
                  <a:pt x="3987932" y="1050198"/>
                  <a:pt x="3564135" y="924124"/>
                  <a:pt x="3001764" y="924124"/>
                </a:cubicBezTo>
                <a:cubicBezTo>
                  <a:pt x="2476698" y="924124"/>
                  <a:pt x="2089083" y="1016067"/>
                  <a:pt x="1838920" y="1199952"/>
                </a:cubicBezTo>
                <a:cubicBezTo>
                  <a:pt x="1588756" y="1383837"/>
                  <a:pt x="1403680" y="1709275"/>
                  <a:pt x="1283692" y="2176265"/>
                </a:cubicBezTo>
                <a:lnTo>
                  <a:pt x="192285" y="2027436"/>
                </a:lnTo>
                <a:cubicBezTo>
                  <a:pt x="291504" y="1560447"/>
                  <a:pt x="454818" y="1183350"/>
                  <a:pt x="682228" y="896144"/>
                </a:cubicBezTo>
                <a:cubicBezTo>
                  <a:pt x="909637" y="608807"/>
                  <a:pt x="1238316" y="387615"/>
                  <a:pt x="1668264" y="232569"/>
                </a:cubicBezTo>
                <a:cubicBezTo>
                  <a:pt x="2098344" y="77524"/>
                  <a:pt x="2596554" y="0"/>
                  <a:pt x="3162895" y="0"/>
                </a:cubicBezTo>
                <a:cubicBezTo>
                  <a:pt x="3725135" y="0"/>
                  <a:pt x="4182004" y="66146"/>
                  <a:pt x="4533503" y="198438"/>
                </a:cubicBezTo>
                <a:cubicBezTo>
                  <a:pt x="4885002" y="330597"/>
                  <a:pt x="5143433" y="496954"/>
                  <a:pt x="5308798" y="697508"/>
                </a:cubicBezTo>
                <a:cubicBezTo>
                  <a:pt x="5474163" y="897930"/>
                  <a:pt x="5589918" y="1151070"/>
                  <a:pt x="5656064" y="1456929"/>
                </a:cubicBezTo>
                <a:cubicBezTo>
                  <a:pt x="5693238" y="1647032"/>
                  <a:pt x="5711825" y="1990064"/>
                  <a:pt x="5711825" y="2486025"/>
                </a:cubicBezTo>
                <a:lnTo>
                  <a:pt x="5711825" y="3973910"/>
                </a:lnTo>
                <a:cubicBezTo>
                  <a:pt x="5711825" y="5011209"/>
                  <a:pt x="5735571" y="5667309"/>
                  <a:pt x="5783064" y="5942211"/>
                </a:cubicBezTo>
                <a:cubicBezTo>
                  <a:pt x="5830689" y="6217114"/>
                  <a:pt x="5924748" y="6480572"/>
                  <a:pt x="6065242" y="6732587"/>
                </a:cubicBezTo>
                <a:lnTo>
                  <a:pt x="4899421" y="6732587"/>
                </a:lnTo>
                <a:cubicBezTo>
                  <a:pt x="4783666" y="6501078"/>
                  <a:pt x="4709252" y="6230277"/>
                  <a:pt x="4676179" y="5920185"/>
                </a:cubicBezTo>
                <a:close/>
                <a:moveTo>
                  <a:pt x="4583112" y="3428405"/>
                </a:moveTo>
                <a:cubicBezTo>
                  <a:pt x="4178035" y="3593638"/>
                  <a:pt x="3570221" y="3734131"/>
                  <a:pt x="2759670" y="3849886"/>
                </a:cubicBezTo>
                <a:cubicBezTo>
                  <a:pt x="2300750" y="3916032"/>
                  <a:pt x="1976172" y="3990446"/>
                  <a:pt x="1785937" y="4073129"/>
                </a:cubicBezTo>
                <a:cubicBezTo>
                  <a:pt x="1595702" y="4155679"/>
                  <a:pt x="1448924" y="4276527"/>
                  <a:pt x="1345604" y="4435674"/>
                </a:cubicBezTo>
                <a:cubicBezTo>
                  <a:pt x="1242284" y="4594821"/>
                  <a:pt x="1190625" y="4771496"/>
                  <a:pt x="1190625" y="4965700"/>
                </a:cubicBezTo>
                <a:cubicBezTo>
                  <a:pt x="1190625" y="5263224"/>
                  <a:pt x="1303271" y="5511205"/>
                  <a:pt x="1528564" y="5709643"/>
                </a:cubicBezTo>
                <a:cubicBezTo>
                  <a:pt x="1753989" y="5907948"/>
                  <a:pt x="2083726" y="6007100"/>
                  <a:pt x="2517775" y="6007100"/>
                </a:cubicBezTo>
                <a:cubicBezTo>
                  <a:pt x="2947855" y="6007100"/>
                  <a:pt x="3330376" y="5913107"/>
                  <a:pt x="3665339" y="5725121"/>
                </a:cubicBezTo>
                <a:cubicBezTo>
                  <a:pt x="4000301" y="5537002"/>
                  <a:pt x="4246297" y="5279695"/>
                  <a:pt x="4403328" y="4953199"/>
                </a:cubicBezTo>
                <a:cubicBezTo>
                  <a:pt x="4523184" y="4701183"/>
                  <a:pt x="4583112" y="4329245"/>
                  <a:pt x="4583112" y="3837385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7" name="Freeform 1087"/>
          <p:cNvSpPr/>
          <p:nvPr/>
        </p:nvSpPr>
        <p:spPr>
          <a:xfrm>
            <a:off x="10060074" y="4966610"/>
            <a:ext cx="117286" cy="144886"/>
          </a:xfrm>
          <a:custGeom>
            <a:avLst/>
            <a:gdLst/>
            <a:ahLst/>
            <a:cxnLst/>
            <a:rect l="0" t="0" r="0" b="0"/>
            <a:pathLst>
              <a:path w="5331221" h="6585743">
                <a:moveTo>
                  <a:pt x="0" y="0"/>
                </a:moveTo>
                <a:lnTo>
                  <a:pt x="1116211" y="0"/>
                </a:lnTo>
                <a:lnTo>
                  <a:pt x="1116211" y="2741017"/>
                </a:lnTo>
                <a:lnTo>
                  <a:pt x="4215011" y="2741017"/>
                </a:lnTo>
                <a:lnTo>
                  <a:pt x="4215011" y="0"/>
                </a:lnTo>
                <a:lnTo>
                  <a:pt x="5331221" y="0"/>
                </a:lnTo>
                <a:lnTo>
                  <a:pt x="5331221" y="6585743"/>
                </a:lnTo>
                <a:lnTo>
                  <a:pt x="4215011" y="6585743"/>
                </a:lnTo>
                <a:lnTo>
                  <a:pt x="4215011" y="3664942"/>
                </a:lnTo>
                <a:lnTo>
                  <a:pt x="1116211" y="3664942"/>
                </a:lnTo>
                <a:lnTo>
                  <a:pt x="1116211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8" name="Freeform 1088"/>
          <p:cNvSpPr/>
          <p:nvPr/>
        </p:nvSpPr>
        <p:spPr>
          <a:xfrm>
            <a:off x="10214021" y="4966610"/>
            <a:ext cx="119024" cy="144886"/>
          </a:xfrm>
          <a:custGeom>
            <a:avLst/>
            <a:gdLst/>
            <a:ahLst/>
            <a:cxnLst/>
            <a:rect l="0" t="0" r="0" b="0"/>
            <a:pathLst>
              <a:path w="5410200" h="6585743">
                <a:moveTo>
                  <a:pt x="0" y="0"/>
                </a:moveTo>
                <a:lnTo>
                  <a:pt x="1116210" y="0"/>
                </a:lnTo>
                <a:lnTo>
                  <a:pt x="1116210" y="5023048"/>
                </a:lnTo>
                <a:lnTo>
                  <a:pt x="4207271" y="0"/>
                </a:lnTo>
                <a:lnTo>
                  <a:pt x="5410200" y="0"/>
                </a:lnTo>
                <a:lnTo>
                  <a:pt x="5410200" y="6585743"/>
                </a:lnTo>
                <a:lnTo>
                  <a:pt x="4293989" y="6585743"/>
                </a:lnTo>
                <a:lnTo>
                  <a:pt x="4293989" y="1593651"/>
                </a:lnTo>
                <a:lnTo>
                  <a:pt x="1202928" y="6585743"/>
                </a:lnTo>
                <a:lnTo>
                  <a:pt x="0" y="658574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9" name="Freeform 1089"/>
          <p:cNvSpPr/>
          <p:nvPr/>
        </p:nvSpPr>
        <p:spPr>
          <a:xfrm>
            <a:off x="10361414" y="4963340"/>
            <a:ext cx="133561" cy="151508"/>
          </a:xfrm>
          <a:custGeom>
            <a:avLst/>
            <a:gdLst/>
            <a:ahLst/>
            <a:cxnLst/>
            <a:rect l="0" t="0" r="0" b="0"/>
            <a:pathLst>
              <a:path w="6070997" h="6886773">
                <a:moveTo>
                  <a:pt x="4880372" y="4615259"/>
                </a:moveTo>
                <a:lnTo>
                  <a:pt x="6033691" y="4757936"/>
                </a:lnTo>
                <a:cubicBezTo>
                  <a:pt x="5851790" y="5432359"/>
                  <a:pt x="5514843" y="5955771"/>
                  <a:pt x="5022850" y="6328172"/>
                </a:cubicBezTo>
                <a:cubicBezTo>
                  <a:pt x="4530990" y="6700573"/>
                  <a:pt x="3902604" y="6886773"/>
                  <a:pt x="3137694" y="6886773"/>
                </a:cubicBezTo>
                <a:cubicBezTo>
                  <a:pt x="2174478" y="6886773"/>
                  <a:pt x="1410692" y="6590043"/>
                  <a:pt x="846336" y="5996583"/>
                </a:cubicBezTo>
                <a:cubicBezTo>
                  <a:pt x="282112" y="5402990"/>
                  <a:pt x="0" y="4570545"/>
                  <a:pt x="0" y="3499247"/>
                </a:cubicBezTo>
                <a:cubicBezTo>
                  <a:pt x="0" y="2390775"/>
                  <a:pt x="285221" y="1530482"/>
                  <a:pt x="855663" y="918369"/>
                </a:cubicBezTo>
                <a:cubicBezTo>
                  <a:pt x="1426236" y="306123"/>
                  <a:pt x="2166276" y="0"/>
                  <a:pt x="3075781" y="0"/>
                </a:cubicBezTo>
                <a:cubicBezTo>
                  <a:pt x="3956315" y="0"/>
                  <a:pt x="4675651" y="299707"/>
                  <a:pt x="5233789" y="899120"/>
                </a:cubicBezTo>
                <a:cubicBezTo>
                  <a:pt x="5791928" y="1498534"/>
                  <a:pt x="6070997" y="2341893"/>
                  <a:pt x="6070997" y="3429198"/>
                </a:cubicBezTo>
                <a:cubicBezTo>
                  <a:pt x="6070997" y="3495344"/>
                  <a:pt x="6068880" y="3594563"/>
                  <a:pt x="6064647" y="3726855"/>
                </a:cubicBezTo>
                <a:lnTo>
                  <a:pt x="1153319" y="3726855"/>
                </a:lnTo>
                <a:cubicBezTo>
                  <a:pt x="1194726" y="4451416"/>
                  <a:pt x="1399381" y="5006247"/>
                  <a:pt x="1767284" y="5391348"/>
                </a:cubicBezTo>
                <a:cubicBezTo>
                  <a:pt x="2135188" y="5776450"/>
                  <a:pt x="2594107" y="5969000"/>
                  <a:pt x="3144044" y="5969000"/>
                </a:cubicBezTo>
                <a:cubicBezTo>
                  <a:pt x="3553222" y="5969000"/>
                  <a:pt x="3902472" y="5861381"/>
                  <a:pt x="4191794" y="5646142"/>
                </a:cubicBezTo>
                <a:cubicBezTo>
                  <a:pt x="4481248" y="5430771"/>
                  <a:pt x="4710774" y="5087144"/>
                  <a:pt x="4880372" y="4615259"/>
                </a:cubicBezTo>
                <a:close/>
                <a:moveTo>
                  <a:pt x="1215430" y="2809081"/>
                </a:moveTo>
                <a:lnTo>
                  <a:pt x="4892675" y="2809081"/>
                </a:lnTo>
                <a:cubicBezTo>
                  <a:pt x="4843066" y="2255044"/>
                  <a:pt x="4702506" y="1839582"/>
                  <a:pt x="4470995" y="1562695"/>
                </a:cubicBezTo>
                <a:cubicBezTo>
                  <a:pt x="4115528" y="1132748"/>
                  <a:pt x="3654557" y="917773"/>
                  <a:pt x="3088084" y="917773"/>
                </a:cubicBezTo>
                <a:cubicBezTo>
                  <a:pt x="2575454" y="917773"/>
                  <a:pt x="2144448" y="1089356"/>
                  <a:pt x="1795066" y="1432520"/>
                </a:cubicBezTo>
                <a:cubicBezTo>
                  <a:pt x="1445816" y="1775553"/>
                  <a:pt x="1252604" y="2234406"/>
                  <a:pt x="1215430" y="2809081"/>
                </a:cubicBezTo>
                <a:close/>
              </a:path>
            </a:pathLst>
          </a:custGeom>
          <a:solidFill>
            <a:srgbClr val="000000">
              <a:alpha val="100000"/>
            </a:srgbClr>
          </a:solidFill>
          <a:ln w="279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0" name="Rectangle 1090"/>
          <p:cNvSpPr/>
          <p:nvPr/>
        </p:nvSpPr>
        <p:spPr>
          <a:xfrm>
            <a:off x="7000027" y="5393630"/>
            <a:ext cx="4059038" cy="6793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99" b="0" i="0" spc="0" baseline="0" dirty="0">
                <a:latin typeface="Arial"/>
              </a:rPr>
              <a:t>и вы</a:t>
            </a:r>
            <a:r>
              <a:rPr lang="en-US" sz="2199" b="0" i="0" spc="-53" baseline="0" dirty="0">
                <a:latin typeface="Arial"/>
              </a:rPr>
              <a:t>г</a:t>
            </a:r>
            <a:r>
              <a:rPr lang="en-US" sz="2199" b="0" i="0" spc="-48" baseline="0" dirty="0">
                <a:latin typeface="Arial"/>
              </a:rPr>
              <a:t>о</a:t>
            </a:r>
            <a:r>
              <a:rPr lang="en-US" sz="2199" b="0" i="0" spc="0" baseline="0" dirty="0">
                <a:latin typeface="Arial"/>
              </a:rPr>
              <a:t>ды исп</a:t>
            </a:r>
            <a:r>
              <a:rPr lang="en-US" sz="2199" b="0" i="0" spc="-48" baseline="0" dirty="0">
                <a:latin typeface="Arial"/>
              </a:rPr>
              <a:t>о</a:t>
            </a:r>
            <a:r>
              <a:rPr lang="en-US" sz="2199" b="0" i="0" spc="0" baseline="0" dirty="0">
                <a:latin typeface="Arial"/>
              </a:rPr>
              <a:t>ль</a:t>
            </a:r>
            <a:r>
              <a:rPr lang="en-US" sz="2199" b="0" i="0" spc="-20" baseline="0" dirty="0">
                <a:latin typeface="Arial"/>
              </a:rPr>
              <a:t>з</a:t>
            </a:r>
            <a:r>
              <a:rPr lang="en-US" sz="2199" b="0" i="0" spc="0" baseline="0" dirty="0">
                <a:latin typeface="Arial"/>
              </a:rPr>
              <a:t>о</a:t>
            </a:r>
            <a:r>
              <a:rPr lang="en-US" sz="2199" b="0" i="0" spc="-18" baseline="0" dirty="0">
                <a:latin typeface="Arial"/>
              </a:rPr>
              <a:t>в</a:t>
            </a:r>
            <a:r>
              <a:rPr lang="en-US" sz="2199" b="0" i="0" spc="0" baseline="0" dirty="0">
                <a:latin typeface="Arial"/>
              </a:rPr>
              <a:t>ание </a:t>
            </a:r>
            <a:r>
              <a:rPr lang="en-US" sz="2199" b="0" i="0" spc="-25" baseline="0" dirty="0">
                <a:latin typeface="Arial"/>
              </a:rPr>
              <a:t>у</a:t>
            </a:r>
            <a:r>
              <a:rPr lang="en-US" sz="2199" b="0" i="0" spc="0" baseline="0" dirty="0">
                <a:latin typeface="Arial"/>
              </a:rPr>
              <a:t>слуг </a:t>
            </a:r>
          </a:p>
          <a:p>
            <a:pPr marL="0">
              <a:lnSpc>
                <a:spcPts val="2400"/>
              </a:lnSpc>
            </a:pPr>
            <a:r>
              <a:rPr lang="en-US" sz="2199" b="0" i="0" spc="0" baseline="0" dirty="0">
                <a:latin typeface="Arial"/>
              </a:rPr>
              <a:t>ри</a:t>
            </a:r>
            <a:r>
              <a:rPr lang="en-US" sz="2199" b="0" i="0" spc="-73" baseline="0" dirty="0">
                <a:latin typeface="Arial"/>
              </a:rPr>
              <a:t>е</a:t>
            </a:r>
            <a:r>
              <a:rPr lang="en-US" sz="2199" b="0" i="0" spc="0" baseline="0" dirty="0">
                <a:latin typeface="Arial"/>
              </a:rPr>
              <a:t>л</a:t>
            </a:r>
            <a:r>
              <a:rPr lang="en-US" sz="2199" b="0" i="0" spc="-20" baseline="0" dirty="0">
                <a:latin typeface="Arial"/>
              </a:rPr>
              <a:t>т</a:t>
            </a:r>
            <a:r>
              <a:rPr lang="en-US" sz="2199" b="0" i="0" spc="0" baseline="0" dirty="0">
                <a:latin typeface="Arial"/>
              </a:rPr>
              <a:t>оров?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1280</Words>
  <Application>Microsoft Office PowerPoint</Application>
  <PresentationFormat>Произвольный</PresentationFormat>
  <Paragraphs>291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1</cp:lastModifiedBy>
  <cp:revision>11</cp:revision>
  <dcterms:modified xsi:type="dcterms:W3CDTF">2019-03-27T05:37:44Z</dcterms:modified>
</cp:coreProperties>
</file>